
<file path=[Content_Types].xml><?xml version="1.0" encoding="utf-8"?>
<Types xmlns="http://schemas.openxmlformats.org/package/2006/content-types">
  <Default ContentType="application/vnd.openxmlformats-officedocument.vmlDrawing" Extension="vml"/>
  <Default ContentType="application/vnd.openxmlformats-officedocument.oleObject" Extension="bin"/>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oleObject" PartName="/ppt/embeddings/oleObject2.bin"/>
  <Override ContentType="application/vnd.openxmlformats-officedocument.oleObject" PartName="/ppt/embeddings/oleObject1.bin"/>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themeOverride+xml" PartName="/ppt/theme/themeOverride1.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21" roundtripDataSignature="AMtx7mhg7AeSo2EIhw1+ZZcDPtXXOaII1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F89D410-E89A-4A13-96A1-7721F5548B6D}">
  <a:tblStyle styleId="{2F89D410-E89A-4A13-96A1-7721F5548B6D}" styleName="Table_0">
    <a:wholeTbl>
      <a:tcTxStyle b="off" i="off">
        <a:font>
          <a:latin typeface="Arial"/>
          <a:ea typeface="Arial"/>
          <a:cs typeface="Arial"/>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EF0EF"/>
          </a:solidFill>
        </a:fill>
      </a:tcStyle>
    </a:wholeTbl>
    <a:band1H>
      <a:tcTxStyle/>
      <a:tcStyle>
        <a:fill>
          <a:solidFill>
            <a:srgbClr val="DBDFDD"/>
          </a:solidFill>
        </a:fill>
      </a:tcStyle>
    </a:band1H>
    <a:band2H>
      <a:tcTxStyle/>
    </a:band2H>
    <a:band1V>
      <a:tcTxStyle/>
      <a:tcStyle>
        <a:fill>
          <a:solidFill>
            <a:srgbClr val="DBDFDD"/>
          </a:solidFill>
        </a:fill>
      </a:tcStyle>
    </a:band1V>
    <a:band2V>
      <a:tcTxStyle/>
    </a:band2V>
    <a:lastCol>
      <a:tcTxStyle b="on" i="off">
        <a:font>
          <a:latin typeface="Arial"/>
          <a:ea typeface="Arial"/>
          <a:cs typeface="Arial"/>
        </a:font>
        <a:schemeClr val="lt1"/>
      </a:tcTxStyle>
      <a:tcStyle>
        <a:fill>
          <a:solidFill>
            <a:schemeClr val="accent1"/>
          </a:solidFill>
        </a:fill>
      </a:tcStyle>
    </a:lastCol>
    <a:firstCol>
      <a:tcTxStyle b="on" i="off">
        <a:font>
          <a:latin typeface="Arial"/>
          <a:ea typeface="Arial"/>
          <a:cs typeface="Arial"/>
        </a:font>
        <a:schemeClr val="lt1"/>
      </a:tcTxStyle>
      <a:tcStyle>
        <a:fill>
          <a:solidFill>
            <a:schemeClr val="accent1"/>
          </a:solidFill>
        </a:fill>
      </a:tcStyle>
    </a:firstCol>
    <a:lastRow>
      <a:tcTxStyle b="on" i="off">
        <a:font>
          <a:latin typeface="Arial"/>
          <a:ea typeface="Arial"/>
          <a:cs typeface="Arial"/>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Arial"/>
          <a:ea typeface="Arial"/>
          <a:cs typeface="Arial"/>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10" Type="http://schemas.openxmlformats.org/officeDocument/2006/relationships/slide" Target="slides/slide4.xml"/><Relationship Id="rId21" Type="http://customschemas.google.com/relationships/presentationmetadata" Target="metadata"/><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titolo" type="title">
  <p:cSld name="TITLE">
    <p:spTree>
      <p:nvGrpSpPr>
        <p:cNvPr id="13" name="Shape 13"/>
        <p:cNvGrpSpPr/>
        <p:nvPr/>
      </p:nvGrpSpPr>
      <p:grpSpPr>
        <a:xfrm>
          <a:off x="0" y="0"/>
          <a:ext cx="0" cy="0"/>
          <a:chOff x="0" y="0"/>
          <a:chExt cx="0" cy="0"/>
        </a:xfrm>
      </p:grpSpPr>
      <p:cxnSp>
        <p:nvCxnSpPr>
          <p:cNvPr id="14" name="Google Shape;14;p16"/>
          <p:cNvCxnSpPr/>
          <p:nvPr/>
        </p:nvCxnSpPr>
        <p:spPr>
          <a:xfrm>
            <a:off x="685800" y="3398838"/>
            <a:ext cx="7848600" cy="1587"/>
          </a:xfrm>
          <a:prstGeom prst="straightConnector1">
            <a:avLst/>
          </a:prstGeom>
          <a:noFill/>
          <a:ln cap="flat" cmpd="sng" w="19050">
            <a:solidFill>
              <a:schemeClr val="dk2"/>
            </a:solidFill>
            <a:prstDash val="solid"/>
            <a:round/>
            <a:headEnd len="sm" w="sm" type="none"/>
            <a:tailEnd len="sm" w="sm" type="none"/>
          </a:ln>
        </p:spPr>
      </p:cxnSp>
      <p:sp>
        <p:nvSpPr>
          <p:cNvPr id="15" name="Google Shape;15;p16"/>
          <p:cNvSpPr txBox="1"/>
          <p:nvPr>
            <p:ph type="ctrTitle"/>
          </p:nvPr>
        </p:nvSpPr>
        <p:spPr>
          <a:xfrm>
            <a:off x="685800" y="1371600"/>
            <a:ext cx="7848600" cy="19272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sz="5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6"/>
          <p:cNvSpPr txBox="1"/>
          <p:nvPr>
            <p:ph idx="1" type="subTitle"/>
          </p:nvPr>
        </p:nvSpPr>
        <p:spPr>
          <a:xfrm>
            <a:off x="685800" y="3505200"/>
            <a:ext cx="6400800" cy="1752600"/>
          </a:xfrm>
          <a:prstGeom prst="rect">
            <a:avLst/>
          </a:prstGeom>
          <a:noFill/>
          <a:ln>
            <a:noFill/>
          </a:ln>
        </p:spPr>
        <p:txBody>
          <a:bodyPr anchorCtr="0" anchor="t" bIns="45700" lIns="91425" spcFirstLastPara="1" rIns="91425" wrap="square" tIns="45700">
            <a:noAutofit/>
          </a:bodyPr>
          <a:lstStyle>
            <a:lvl1pPr lvl="0" algn="l">
              <a:spcBef>
                <a:spcPts val="480"/>
              </a:spcBef>
              <a:spcAft>
                <a:spcPts val="0"/>
              </a:spcAft>
              <a:buSzPts val="2040"/>
              <a:buNone/>
              <a:defRPr>
                <a:solidFill>
                  <a:srgbClr val="55556F"/>
                </a:solidFill>
              </a:defRPr>
            </a:lvl1pPr>
            <a:lvl2pPr lvl="1" algn="ctr">
              <a:spcBef>
                <a:spcPts val="400"/>
              </a:spcBef>
              <a:spcAft>
                <a:spcPts val="0"/>
              </a:spcAft>
              <a:buSzPts val="1700"/>
              <a:buNone/>
              <a:defRPr>
                <a:solidFill>
                  <a:srgbClr val="8B8B8D"/>
                </a:solidFill>
              </a:defRPr>
            </a:lvl2pPr>
            <a:lvl3pPr lvl="2" algn="ctr">
              <a:spcBef>
                <a:spcPts val="360"/>
              </a:spcBef>
              <a:spcAft>
                <a:spcPts val="0"/>
              </a:spcAft>
              <a:buSzPts val="1620"/>
              <a:buNone/>
              <a:defRPr>
                <a:solidFill>
                  <a:srgbClr val="8B8B8D"/>
                </a:solidFill>
              </a:defRPr>
            </a:lvl3pPr>
            <a:lvl4pPr lvl="3" algn="ctr">
              <a:spcBef>
                <a:spcPts val="320"/>
              </a:spcBef>
              <a:spcAft>
                <a:spcPts val="0"/>
              </a:spcAft>
              <a:buSzPts val="1600"/>
              <a:buNone/>
              <a:defRPr>
                <a:solidFill>
                  <a:srgbClr val="8B8B8D"/>
                </a:solidFill>
              </a:defRPr>
            </a:lvl4pPr>
            <a:lvl5pPr lvl="4" algn="ctr">
              <a:spcBef>
                <a:spcPts val="280"/>
              </a:spcBef>
              <a:spcAft>
                <a:spcPts val="0"/>
              </a:spcAft>
              <a:buSzPts val="1400"/>
              <a:buNone/>
              <a:defRPr>
                <a:solidFill>
                  <a:srgbClr val="8B8B8D"/>
                </a:solidFill>
              </a:defRPr>
            </a:lvl5pPr>
            <a:lvl6pPr lvl="5" algn="ctr">
              <a:spcBef>
                <a:spcPts val="260"/>
              </a:spcBef>
              <a:spcAft>
                <a:spcPts val="0"/>
              </a:spcAft>
              <a:buSzPts val="1300"/>
              <a:buNone/>
              <a:defRPr>
                <a:solidFill>
                  <a:srgbClr val="8B8B8D"/>
                </a:solidFill>
              </a:defRPr>
            </a:lvl6pPr>
            <a:lvl7pPr lvl="6" algn="ctr">
              <a:spcBef>
                <a:spcPts val="260"/>
              </a:spcBef>
              <a:spcAft>
                <a:spcPts val="0"/>
              </a:spcAft>
              <a:buSzPts val="1300"/>
              <a:buNone/>
              <a:defRPr>
                <a:solidFill>
                  <a:srgbClr val="8B8B8D"/>
                </a:solidFill>
              </a:defRPr>
            </a:lvl7pPr>
            <a:lvl8pPr lvl="7" algn="ctr">
              <a:spcBef>
                <a:spcPts val="260"/>
              </a:spcBef>
              <a:spcAft>
                <a:spcPts val="0"/>
              </a:spcAft>
              <a:buSzPts val="1300"/>
              <a:buNone/>
              <a:defRPr>
                <a:solidFill>
                  <a:srgbClr val="8B8B8D"/>
                </a:solidFill>
              </a:defRPr>
            </a:lvl8pPr>
            <a:lvl9pPr lvl="8" algn="ctr">
              <a:spcBef>
                <a:spcPts val="260"/>
              </a:spcBef>
              <a:spcAft>
                <a:spcPts val="0"/>
              </a:spcAft>
              <a:buSzPts val="1300"/>
              <a:buNone/>
              <a:defRPr>
                <a:solidFill>
                  <a:srgbClr val="8B8B8D"/>
                </a:solidFill>
              </a:defRPr>
            </a:lvl9pPr>
          </a:lstStyle>
          <a:p/>
        </p:txBody>
      </p:sp>
      <p:sp>
        <p:nvSpPr>
          <p:cNvPr id="17" name="Google Shape;17;p16"/>
          <p:cNvSpPr txBox="1"/>
          <p:nvPr>
            <p:ph idx="10" type="dt"/>
          </p:nvPr>
        </p:nvSpPr>
        <p:spPr>
          <a:xfrm>
            <a:off x="457200" y="19050"/>
            <a:ext cx="2895600" cy="32861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16"/>
          <p:cNvSpPr txBox="1"/>
          <p:nvPr>
            <p:ph idx="11" type="ftr"/>
          </p:nvPr>
        </p:nvSpPr>
        <p:spPr>
          <a:xfrm>
            <a:off x="3429000" y="19050"/>
            <a:ext cx="4114800" cy="32861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6"/>
          <p:cNvSpPr txBox="1"/>
          <p:nvPr>
            <p:ph idx="12" type="sldNum"/>
          </p:nvPr>
        </p:nvSpPr>
        <p:spPr>
          <a:xfrm>
            <a:off x="7620000" y="19050"/>
            <a:ext cx="1066800" cy="328613"/>
          </a:xfrm>
          <a:prstGeom prst="rect">
            <a:avLst/>
          </a:prstGeom>
          <a:noFill/>
          <a:ln>
            <a:noFill/>
          </a:ln>
        </p:spPr>
        <p:txBody>
          <a:bodyPr anchorCtr="0" anchor="ctr" bIns="45700" lIns="91425" spcFirstLastPara="1" rIns="91425" wrap="square" tIns="45700">
            <a:noAutofit/>
          </a:bodyPr>
          <a:lstStyle>
            <a:lvl1pPr indent="0" lvl="0" marL="0" algn="l">
              <a:spcBef>
                <a:spcPts val="0"/>
              </a:spcBef>
              <a:spcAft>
                <a:spcPts val="0"/>
              </a:spcAft>
              <a:buNone/>
              <a:defRPr b="1" i="0" sz="1400" u="none" cap="none" strike="noStrike">
                <a:solidFill>
                  <a:srgbClr val="FFFFFF"/>
                </a:solidFill>
                <a:latin typeface="Arial"/>
                <a:ea typeface="Arial"/>
                <a:cs typeface="Arial"/>
                <a:sym typeface="Arial"/>
              </a:defRPr>
            </a:lvl1pPr>
            <a:lvl2pPr indent="0" lvl="1" marL="0" algn="l">
              <a:spcBef>
                <a:spcPts val="0"/>
              </a:spcBef>
              <a:spcAft>
                <a:spcPts val="0"/>
              </a:spcAft>
              <a:buNone/>
              <a:defRPr b="1" i="0" sz="1400" u="none" cap="none" strike="noStrike">
                <a:solidFill>
                  <a:srgbClr val="FFFFFF"/>
                </a:solidFill>
                <a:latin typeface="Arial"/>
                <a:ea typeface="Arial"/>
                <a:cs typeface="Arial"/>
                <a:sym typeface="Arial"/>
              </a:defRPr>
            </a:lvl2pPr>
            <a:lvl3pPr indent="0" lvl="2" marL="0" algn="l">
              <a:spcBef>
                <a:spcPts val="0"/>
              </a:spcBef>
              <a:spcAft>
                <a:spcPts val="0"/>
              </a:spcAft>
              <a:buNone/>
              <a:defRPr b="1" i="0" sz="1400" u="none" cap="none" strike="noStrike">
                <a:solidFill>
                  <a:srgbClr val="FFFFFF"/>
                </a:solidFill>
                <a:latin typeface="Arial"/>
                <a:ea typeface="Arial"/>
                <a:cs typeface="Arial"/>
                <a:sym typeface="Arial"/>
              </a:defRPr>
            </a:lvl3pPr>
            <a:lvl4pPr indent="0" lvl="3" marL="0" algn="l">
              <a:spcBef>
                <a:spcPts val="0"/>
              </a:spcBef>
              <a:spcAft>
                <a:spcPts val="0"/>
              </a:spcAft>
              <a:buNone/>
              <a:defRPr b="1" i="0" sz="1400" u="none" cap="none" strike="noStrike">
                <a:solidFill>
                  <a:srgbClr val="FFFFFF"/>
                </a:solidFill>
                <a:latin typeface="Arial"/>
                <a:ea typeface="Arial"/>
                <a:cs typeface="Arial"/>
                <a:sym typeface="Arial"/>
              </a:defRPr>
            </a:lvl4pPr>
            <a:lvl5pPr indent="0" lvl="4" marL="0" algn="l">
              <a:spcBef>
                <a:spcPts val="0"/>
              </a:spcBef>
              <a:spcAft>
                <a:spcPts val="0"/>
              </a:spcAft>
              <a:buNone/>
              <a:defRPr b="1" i="0" sz="1400" u="none" cap="none" strike="noStrike">
                <a:solidFill>
                  <a:srgbClr val="FFFFFF"/>
                </a:solidFill>
                <a:latin typeface="Arial"/>
                <a:ea typeface="Arial"/>
                <a:cs typeface="Arial"/>
                <a:sym typeface="Arial"/>
              </a:defRPr>
            </a:lvl5pPr>
            <a:lvl6pPr indent="0" lvl="5" marL="0" algn="l">
              <a:spcBef>
                <a:spcPts val="0"/>
              </a:spcBef>
              <a:spcAft>
                <a:spcPts val="0"/>
              </a:spcAft>
              <a:buNone/>
              <a:defRPr b="1" i="0" sz="1400" u="none" cap="none" strike="noStrike">
                <a:solidFill>
                  <a:srgbClr val="FFFFFF"/>
                </a:solidFill>
                <a:latin typeface="Arial"/>
                <a:ea typeface="Arial"/>
                <a:cs typeface="Arial"/>
                <a:sym typeface="Arial"/>
              </a:defRPr>
            </a:lvl6pPr>
            <a:lvl7pPr indent="0" lvl="6" marL="0" algn="l">
              <a:spcBef>
                <a:spcPts val="0"/>
              </a:spcBef>
              <a:spcAft>
                <a:spcPts val="0"/>
              </a:spcAft>
              <a:buNone/>
              <a:defRPr b="1" i="0" sz="1400" u="none" cap="none" strike="noStrike">
                <a:solidFill>
                  <a:srgbClr val="FFFFFF"/>
                </a:solidFill>
                <a:latin typeface="Arial"/>
                <a:ea typeface="Arial"/>
                <a:cs typeface="Arial"/>
                <a:sym typeface="Arial"/>
              </a:defRPr>
            </a:lvl7pPr>
            <a:lvl8pPr indent="0" lvl="7" marL="0" algn="l">
              <a:spcBef>
                <a:spcPts val="0"/>
              </a:spcBef>
              <a:spcAft>
                <a:spcPts val="0"/>
              </a:spcAft>
              <a:buNone/>
              <a:defRPr b="1" i="0" sz="1400" u="none" cap="none" strike="noStrike">
                <a:solidFill>
                  <a:srgbClr val="FFFFFF"/>
                </a:solidFill>
                <a:latin typeface="Arial"/>
                <a:ea typeface="Arial"/>
                <a:cs typeface="Arial"/>
                <a:sym typeface="Arial"/>
              </a:defRPr>
            </a:lvl8pPr>
            <a:lvl9pPr indent="0" lvl="8" marL="0" algn="l">
              <a:spcBef>
                <a:spcPts val="0"/>
              </a:spcBef>
              <a:spcAft>
                <a:spcPts val="0"/>
              </a:spcAft>
              <a:buNone/>
              <a:defRPr b="1" i="0" sz="1400" u="none" cap="none" strike="noStrike">
                <a:solidFill>
                  <a:srgbClr val="FFFFFF"/>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testo verticale" type="vertTx">
  <p:cSld name="VERTICAL_TEXT">
    <p:spTree>
      <p:nvGrpSpPr>
        <p:cNvPr id="74" name="Shape 74"/>
        <p:cNvGrpSpPr/>
        <p:nvPr/>
      </p:nvGrpSpPr>
      <p:grpSpPr>
        <a:xfrm>
          <a:off x="0" y="0"/>
          <a:ext cx="0" cy="0"/>
          <a:chOff x="0" y="0"/>
          <a:chExt cx="0" cy="0"/>
        </a:xfrm>
      </p:grpSpPr>
      <p:sp>
        <p:nvSpPr>
          <p:cNvPr id="75" name="Google Shape;75;p25"/>
          <p:cNvSpPr txBox="1"/>
          <p:nvPr>
            <p:ph type="title"/>
          </p:nvPr>
        </p:nvSpPr>
        <p:spPr>
          <a:xfrm>
            <a:off x="457200" y="533400"/>
            <a:ext cx="8229600" cy="990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5"/>
          <p:cNvSpPr txBox="1"/>
          <p:nvPr>
            <p:ph idx="1" type="body"/>
          </p:nvPr>
        </p:nvSpPr>
        <p:spPr>
          <a:xfrm rot="5400000">
            <a:off x="2133600" y="-76200"/>
            <a:ext cx="4876800" cy="8229600"/>
          </a:xfrm>
          <a:prstGeom prst="rect">
            <a:avLst/>
          </a:prstGeom>
          <a:noFill/>
          <a:ln>
            <a:noFill/>
          </a:ln>
        </p:spPr>
        <p:txBody>
          <a:bodyPr anchorCtr="0" anchor="t" bIns="45700" lIns="91425" spcFirstLastPara="1" rIns="91425" wrap="square" tIns="45700">
            <a:noAutofit/>
          </a:bodyPr>
          <a:lstStyle>
            <a:lvl1pPr indent="-325755" lvl="0" marL="457200" algn="l">
              <a:spcBef>
                <a:spcPts val="360"/>
              </a:spcBef>
              <a:spcAft>
                <a:spcPts val="0"/>
              </a:spcAft>
              <a:buSzPts val="1530"/>
              <a:buChar char="•"/>
              <a:defRPr/>
            </a:lvl1pPr>
            <a:lvl2pPr indent="-325755" lvl="1" marL="914400" algn="l">
              <a:spcBef>
                <a:spcPts val="360"/>
              </a:spcBef>
              <a:spcAft>
                <a:spcPts val="0"/>
              </a:spcAft>
              <a:buSzPts val="1530"/>
              <a:buChar char="•"/>
              <a:defRPr/>
            </a:lvl2pPr>
            <a:lvl3pPr indent="-331469" lvl="2" marL="1371600" algn="l">
              <a:spcBef>
                <a:spcPts val="360"/>
              </a:spcBef>
              <a:spcAft>
                <a:spcPts val="0"/>
              </a:spcAft>
              <a:buSzPts val="162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77" name="Google Shape;77;p25"/>
          <p:cNvSpPr txBox="1"/>
          <p:nvPr>
            <p:ph idx="10" type="dt"/>
          </p:nvPr>
        </p:nvSpPr>
        <p:spPr>
          <a:xfrm>
            <a:off x="457200" y="19050"/>
            <a:ext cx="2895600" cy="32861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5"/>
          <p:cNvSpPr txBox="1"/>
          <p:nvPr>
            <p:ph idx="11" type="ftr"/>
          </p:nvPr>
        </p:nvSpPr>
        <p:spPr>
          <a:xfrm>
            <a:off x="3429000" y="19050"/>
            <a:ext cx="4114800" cy="32861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5"/>
          <p:cNvSpPr txBox="1"/>
          <p:nvPr>
            <p:ph idx="12" type="sldNum"/>
          </p:nvPr>
        </p:nvSpPr>
        <p:spPr>
          <a:xfrm>
            <a:off x="7620000" y="19050"/>
            <a:ext cx="1066800" cy="328613"/>
          </a:xfrm>
          <a:prstGeom prst="rect">
            <a:avLst/>
          </a:prstGeom>
          <a:noFill/>
          <a:ln>
            <a:noFill/>
          </a:ln>
        </p:spPr>
        <p:txBody>
          <a:bodyPr anchorCtr="0" anchor="ctr" bIns="45700" lIns="91425" spcFirstLastPara="1" rIns="91425" wrap="square" tIns="45700">
            <a:noAutofit/>
          </a:bodyPr>
          <a:lstStyle>
            <a:lvl1pPr indent="0" lvl="0" marL="0" algn="l">
              <a:spcBef>
                <a:spcPts val="0"/>
              </a:spcBef>
              <a:spcAft>
                <a:spcPts val="0"/>
              </a:spcAft>
              <a:buNone/>
              <a:defRPr b="1" i="0" sz="1400" u="none" cap="none" strike="noStrike">
                <a:solidFill>
                  <a:srgbClr val="FFFFFF"/>
                </a:solidFill>
                <a:latin typeface="Arial"/>
                <a:ea typeface="Arial"/>
                <a:cs typeface="Arial"/>
                <a:sym typeface="Arial"/>
              </a:defRPr>
            </a:lvl1pPr>
            <a:lvl2pPr indent="0" lvl="1" marL="0" algn="l">
              <a:spcBef>
                <a:spcPts val="0"/>
              </a:spcBef>
              <a:spcAft>
                <a:spcPts val="0"/>
              </a:spcAft>
              <a:buNone/>
              <a:defRPr b="1" i="0" sz="1400" u="none" cap="none" strike="noStrike">
                <a:solidFill>
                  <a:srgbClr val="FFFFFF"/>
                </a:solidFill>
                <a:latin typeface="Arial"/>
                <a:ea typeface="Arial"/>
                <a:cs typeface="Arial"/>
                <a:sym typeface="Arial"/>
              </a:defRPr>
            </a:lvl2pPr>
            <a:lvl3pPr indent="0" lvl="2" marL="0" algn="l">
              <a:spcBef>
                <a:spcPts val="0"/>
              </a:spcBef>
              <a:spcAft>
                <a:spcPts val="0"/>
              </a:spcAft>
              <a:buNone/>
              <a:defRPr b="1" i="0" sz="1400" u="none" cap="none" strike="noStrike">
                <a:solidFill>
                  <a:srgbClr val="FFFFFF"/>
                </a:solidFill>
                <a:latin typeface="Arial"/>
                <a:ea typeface="Arial"/>
                <a:cs typeface="Arial"/>
                <a:sym typeface="Arial"/>
              </a:defRPr>
            </a:lvl3pPr>
            <a:lvl4pPr indent="0" lvl="3" marL="0" algn="l">
              <a:spcBef>
                <a:spcPts val="0"/>
              </a:spcBef>
              <a:spcAft>
                <a:spcPts val="0"/>
              </a:spcAft>
              <a:buNone/>
              <a:defRPr b="1" i="0" sz="1400" u="none" cap="none" strike="noStrike">
                <a:solidFill>
                  <a:srgbClr val="FFFFFF"/>
                </a:solidFill>
                <a:latin typeface="Arial"/>
                <a:ea typeface="Arial"/>
                <a:cs typeface="Arial"/>
                <a:sym typeface="Arial"/>
              </a:defRPr>
            </a:lvl4pPr>
            <a:lvl5pPr indent="0" lvl="4" marL="0" algn="l">
              <a:spcBef>
                <a:spcPts val="0"/>
              </a:spcBef>
              <a:spcAft>
                <a:spcPts val="0"/>
              </a:spcAft>
              <a:buNone/>
              <a:defRPr b="1" i="0" sz="1400" u="none" cap="none" strike="noStrike">
                <a:solidFill>
                  <a:srgbClr val="FFFFFF"/>
                </a:solidFill>
                <a:latin typeface="Arial"/>
                <a:ea typeface="Arial"/>
                <a:cs typeface="Arial"/>
                <a:sym typeface="Arial"/>
              </a:defRPr>
            </a:lvl5pPr>
            <a:lvl6pPr indent="0" lvl="5" marL="0" algn="l">
              <a:spcBef>
                <a:spcPts val="0"/>
              </a:spcBef>
              <a:spcAft>
                <a:spcPts val="0"/>
              </a:spcAft>
              <a:buNone/>
              <a:defRPr b="1" i="0" sz="1400" u="none" cap="none" strike="noStrike">
                <a:solidFill>
                  <a:srgbClr val="FFFFFF"/>
                </a:solidFill>
                <a:latin typeface="Arial"/>
                <a:ea typeface="Arial"/>
                <a:cs typeface="Arial"/>
                <a:sym typeface="Arial"/>
              </a:defRPr>
            </a:lvl6pPr>
            <a:lvl7pPr indent="0" lvl="6" marL="0" algn="l">
              <a:spcBef>
                <a:spcPts val="0"/>
              </a:spcBef>
              <a:spcAft>
                <a:spcPts val="0"/>
              </a:spcAft>
              <a:buNone/>
              <a:defRPr b="1" i="0" sz="1400" u="none" cap="none" strike="noStrike">
                <a:solidFill>
                  <a:srgbClr val="FFFFFF"/>
                </a:solidFill>
                <a:latin typeface="Arial"/>
                <a:ea typeface="Arial"/>
                <a:cs typeface="Arial"/>
                <a:sym typeface="Arial"/>
              </a:defRPr>
            </a:lvl7pPr>
            <a:lvl8pPr indent="0" lvl="7" marL="0" algn="l">
              <a:spcBef>
                <a:spcPts val="0"/>
              </a:spcBef>
              <a:spcAft>
                <a:spcPts val="0"/>
              </a:spcAft>
              <a:buNone/>
              <a:defRPr b="1" i="0" sz="1400" u="none" cap="none" strike="noStrike">
                <a:solidFill>
                  <a:srgbClr val="FFFFFF"/>
                </a:solidFill>
                <a:latin typeface="Arial"/>
                <a:ea typeface="Arial"/>
                <a:cs typeface="Arial"/>
                <a:sym typeface="Arial"/>
              </a:defRPr>
            </a:lvl8pPr>
            <a:lvl9pPr indent="0" lvl="8" marL="0" algn="l">
              <a:spcBef>
                <a:spcPts val="0"/>
              </a:spcBef>
              <a:spcAft>
                <a:spcPts val="0"/>
              </a:spcAft>
              <a:buNone/>
              <a:defRPr b="1" i="0" sz="1400" u="none" cap="none" strike="noStrike">
                <a:solidFill>
                  <a:srgbClr val="FFFFFF"/>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olo e testo verticale" type="vertTitleAndTx">
  <p:cSld name="VERTICAL_TITLE_AND_VERTICAL_TEXT">
    <p:spTree>
      <p:nvGrpSpPr>
        <p:cNvPr id="80" name="Shape 80"/>
        <p:cNvGrpSpPr/>
        <p:nvPr/>
      </p:nvGrpSpPr>
      <p:grpSpPr>
        <a:xfrm>
          <a:off x="0" y="0"/>
          <a:ext cx="0" cy="0"/>
          <a:chOff x="0" y="0"/>
          <a:chExt cx="0" cy="0"/>
        </a:xfrm>
      </p:grpSpPr>
      <p:sp>
        <p:nvSpPr>
          <p:cNvPr id="81" name="Google Shape;81;p26"/>
          <p:cNvSpPr txBox="1"/>
          <p:nvPr>
            <p:ph type="title"/>
          </p:nvPr>
        </p:nvSpPr>
        <p:spPr>
          <a:xfrm rot="5400000">
            <a:off x="4724400" y="2514600"/>
            <a:ext cx="5867400" cy="20574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6"/>
          <p:cNvSpPr txBox="1"/>
          <p:nvPr>
            <p:ph idx="1" type="body"/>
          </p:nvPr>
        </p:nvSpPr>
        <p:spPr>
          <a:xfrm rot="5400000">
            <a:off x="533400" y="533400"/>
            <a:ext cx="5867400" cy="6019800"/>
          </a:xfrm>
          <a:prstGeom prst="rect">
            <a:avLst/>
          </a:prstGeom>
          <a:noFill/>
          <a:ln>
            <a:noFill/>
          </a:ln>
        </p:spPr>
        <p:txBody>
          <a:bodyPr anchorCtr="0" anchor="t" bIns="45700" lIns="91425" spcFirstLastPara="1" rIns="91425" wrap="square" tIns="45700">
            <a:noAutofit/>
          </a:bodyPr>
          <a:lstStyle>
            <a:lvl1pPr indent="-325755" lvl="0" marL="457200" algn="l">
              <a:spcBef>
                <a:spcPts val="360"/>
              </a:spcBef>
              <a:spcAft>
                <a:spcPts val="0"/>
              </a:spcAft>
              <a:buSzPts val="1530"/>
              <a:buChar char="•"/>
              <a:defRPr/>
            </a:lvl1pPr>
            <a:lvl2pPr indent="-325755" lvl="1" marL="914400" algn="l">
              <a:spcBef>
                <a:spcPts val="360"/>
              </a:spcBef>
              <a:spcAft>
                <a:spcPts val="0"/>
              </a:spcAft>
              <a:buSzPts val="1530"/>
              <a:buChar char="•"/>
              <a:defRPr/>
            </a:lvl2pPr>
            <a:lvl3pPr indent="-331469" lvl="2" marL="1371600" algn="l">
              <a:spcBef>
                <a:spcPts val="360"/>
              </a:spcBef>
              <a:spcAft>
                <a:spcPts val="0"/>
              </a:spcAft>
              <a:buSzPts val="162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3" name="Google Shape;83;p26"/>
          <p:cNvSpPr txBox="1"/>
          <p:nvPr>
            <p:ph idx="10" type="dt"/>
          </p:nvPr>
        </p:nvSpPr>
        <p:spPr>
          <a:xfrm>
            <a:off x="457200" y="19050"/>
            <a:ext cx="2895600" cy="32861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26"/>
          <p:cNvSpPr txBox="1"/>
          <p:nvPr>
            <p:ph idx="11" type="ftr"/>
          </p:nvPr>
        </p:nvSpPr>
        <p:spPr>
          <a:xfrm>
            <a:off x="3429000" y="19050"/>
            <a:ext cx="4114800" cy="32861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26"/>
          <p:cNvSpPr txBox="1"/>
          <p:nvPr>
            <p:ph idx="12" type="sldNum"/>
          </p:nvPr>
        </p:nvSpPr>
        <p:spPr>
          <a:xfrm>
            <a:off x="7620000" y="19050"/>
            <a:ext cx="1066800" cy="328613"/>
          </a:xfrm>
          <a:prstGeom prst="rect">
            <a:avLst/>
          </a:prstGeom>
          <a:noFill/>
          <a:ln>
            <a:noFill/>
          </a:ln>
        </p:spPr>
        <p:txBody>
          <a:bodyPr anchorCtr="0" anchor="ctr" bIns="45700" lIns="91425" spcFirstLastPara="1" rIns="91425" wrap="square" tIns="45700">
            <a:noAutofit/>
          </a:bodyPr>
          <a:lstStyle>
            <a:lvl1pPr indent="0" lvl="0" marL="0" algn="l">
              <a:spcBef>
                <a:spcPts val="0"/>
              </a:spcBef>
              <a:spcAft>
                <a:spcPts val="0"/>
              </a:spcAft>
              <a:buNone/>
              <a:defRPr b="1" i="0" sz="1400" u="none" cap="none" strike="noStrike">
                <a:solidFill>
                  <a:srgbClr val="FFFFFF"/>
                </a:solidFill>
                <a:latin typeface="Arial"/>
                <a:ea typeface="Arial"/>
                <a:cs typeface="Arial"/>
                <a:sym typeface="Arial"/>
              </a:defRPr>
            </a:lvl1pPr>
            <a:lvl2pPr indent="0" lvl="1" marL="0" algn="l">
              <a:spcBef>
                <a:spcPts val="0"/>
              </a:spcBef>
              <a:spcAft>
                <a:spcPts val="0"/>
              </a:spcAft>
              <a:buNone/>
              <a:defRPr b="1" i="0" sz="1400" u="none" cap="none" strike="noStrike">
                <a:solidFill>
                  <a:srgbClr val="FFFFFF"/>
                </a:solidFill>
                <a:latin typeface="Arial"/>
                <a:ea typeface="Arial"/>
                <a:cs typeface="Arial"/>
                <a:sym typeface="Arial"/>
              </a:defRPr>
            </a:lvl2pPr>
            <a:lvl3pPr indent="0" lvl="2" marL="0" algn="l">
              <a:spcBef>
                <a:spcPts val="0"/>
              </a:spcBef>
              <a:spcAft>
                <a:spcPts val="0"/>
              </a:spcAft>
              <a:buNone/>
              <a:defRPr b="1" i="0" sz="1400" u="none" cap="none" strike="noStrike">
                <a:solidFill>
                  <a:srgbClr val="FFFFFF"/>
                </a:solidFill>
                <a:latin typeface="Arial"/>
                <a:ea typeface="Arial"/>
                <a:cs typeface="Arial"/>
                <a:sym typeface="Arial"/>
              </a:defRPr>
            </a:lvl3pPr>
            <a:lvl4pPr indent="0" lvl="3" marL="0" algn="l">
              <a:spcBef>
                <a:spcPts val="0"/>
              </a:spcBef>
              <a:spcAft>
                <a:spcPts val="0"/>
              </a:spcAft>
              <a:buNone/>
              <a:defRPr b="1" i="0" sz="1400" u="none" cap="none" strike="noStrike">
                <a:solidFill>
                  <a:srgbClr val="FFFFFF"/>
                </a:solidFill>
                <a:latin typeface="Arial"/>
                <a:ea typeface="Arial"/>
                <a:cs typeface="Arial"/>
                <a:sym typeface="Arial"/>
              </a:defRPr>
            </a:lvl4pPr>
            <a:lvl5pPr indent="0" lvl="4" marL="0" algn="l">
              <a:spcBef>
                <a:spcPts val="0"/>
              </a:spcBef>
              <a:spcAft>
                <a:spcPts val="0"/>
              </a:spcAft>
              <a:buNone/>
              <a:defRPr b="1" i="0" sz="1400" u="none" cap="none" strike="noStrike">
                <a:solidFill>
                  <a:srgbClr val="FFFFFF"/>
                </a:solidFill>
                <a:latin typeface="Arial"/>
                <a:ea typeface="Arial"/>
                <a:cs typeface="Arial"/>
                <a:sym typeface="Arial"/>
              </a:defRPr>
            </a:lvl5pPr>
            <a:lvl6pPr indent="0" lvl="5" marL="0" algn="l">
              <a:spcBef>
                <a:spcPts val="0"/>
              </a:spcBef>
              <a:spcAft>
                <a:spcPts val="0"/>
              </a:spcAft>
              <a:buNone/>
              <a:defRPr b="1" i="0" sz="1400" u="none" cap="none" strike="noStrike">
                <a:solidFill>
                  <a:srgbClr val="FFFFFF"/>
                </a:solidFill>
                <a:latin typeface="Arial"/>
                <a:ea typeface="Arial"/>
                <a:cs typeface="Arial"/>
                <a:sym typeface="Arial"/>
              </a:defRPr>
            </a:lvl6pPr>
            <a:lvl7pPr indent="0" lvl="6" marL="0" algn="l">
              <a:spcBef>
                <a:spcPts val="0"/>
              </a:spcBef>
              <a:spcAft>
                <a:spcPts val="0"/>
              </a:spcAft>
              <a:buNone/>
              <a:defRPr b="1" i="0" sz="1400" u="none" cap="none" strike="noStrike">
                <a:solidFill>
                  <a:srgbClr val="FFFFFF"/>
                </a:solidFill>
                <a:latin typeface="Arial"/>
                <a:ea typeface="Arial"/>
                <a:cs typeface="Arial"/>
                <a:sym typeface="Arial"/>
              </a:defRPr>
            </a:lvl7pPr>
            <a:lvl8pPr indent="0" lvl="7" marL="0" algn="l">
              <a:spcBef>
                <a:spcPts val="0"/>
              </a:spcBef>
              <a:spcAft>
                <a:spcPts val="0"/>
              </a:spcAft>
              <a:buNone/>
              <a:defRPr b="1" i="0" sz="1400" u="none" cap="none" strike="noStrike">
                <a:solidFill>
                  <a:srgbClr val="FFFFFF"/>
                </a:solidFill>
                <a:latin typeface="Arial"/>
                <a:ea typeface="Arial"/>
                <a:cs typeface="Arial"/>
                <a:sym typeface="Arial"/>
              </a:defRPr>
            </a:lvl8pPr>
            <a:lvl9pPr indent="0" lvl="8" marL="0" algn="l">
              <a:spcBef>
                <a:spcPts val="0"/>
              </a:spcBef>
              <a:spcAft>
                <a:spcPts val="0"/>
              </a:spcAft>
              <a:buNone/>
              <a:defRPr b="1" i="0" sz="1400" u="none" cap="none" strike="noStrike">
                <a:solidFill>
                  <a:srgbClr val="FFFFFF"/>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contenuto" type="obj">
  <p:cSld name="OBJECT">
    <p:spTree>
      <p:nvGrpSpPr>
        <p:cNvPr id="20" name="Shape 20"/>
        <p:cNvGrpSpPr/>
        <p:nvPr/>
      </p:nvGrpSpPr>
      <p:grpSpPr>
        <a:xfrm>
          <a:off x="0" y="0"/>
          <a:ext cx="0" cy="0"/>
          <a:chOff x="0" y="0"/>
          <a:chExt cx="0" cy="0"/>
        </a:xfrm>
      </p:grpSpPr>
      <p:sp>
        <p:nvSpPr>
          <p:cNvPr id="21" name="Google Shape;21;p17"/>
          <p:cNvSpPr txBox="1"/>
          <p:nvPr>
            <p:ph type="title"/>
          </p:nvPr>
        </p:nvSpPr>
        <p:spPr>
          <a:xfrm>
            <a:off x="457200" y="533400"/>
            <a:ext cx="8229600" cy="990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7"/>
          <p:cNvSpPr txBox="1"/>
          <p:nvPr>
            <p:ph idx="1" type="body"/>
          </p:nvPr>
        </p:nvSpPr>
        <p:spPr>
          <a:xfrm>
            <a:off x="457200" y="1600200"/>
            <a:ext cx="8229600" cy="4876800"/>
          </a:xfrm>
          <a:prstGeom prst="rect">
            <a:avLst/>
          </a:prstGeom>
          <a:noFill/>
          <a:ln>
            <a:noFill/>
          </a:ln>
        </p:spPr>
        <p:txBody>
          <a:bodyPr anchorCtr="0" anchor="t" bIns="45700" lIns="91425" spcFirstLastPara="1" rIns="91425" wrap="square" tIns="45700">
            <a:noAutofit/>
          </a:bodyPr>
          <a:lstStyle>
            <a:lvl1pPr indent="-325755" lvl="0" marL="457200" algn="l">
              <a:spcBef>
                <a:spcPts val="360"/>
              </a:spcBef>
              <a:spcAft>
                <a:spcPts val="0"/>
              </a:spcAft>
              <a:buSzPts val="1530"/>
              <a:buChar char="•"/>
              <a:defRPr/>
            </a:lvl1pPr>
            <a:lvl2pPr indent="-325755" lvl="1" marL="914400" algn="l">
              <a:spcBef>
                <a:spcPts val="360"/>
              </a:spcBef>
              <a:spcAft>
                <a:spcPts val="0"/>
              </a:spcAft>
              <a:buSzPts val="1530"/>
              <a:buChar char="•"/>
              <a:defRPr/>
            </a:lvl2pPr>
            <a:lvl3pPr indent="-331469" lvl="2" marL="1371600" algn="l">
              <a:spcBef>
                <a:spcPts val="360"/>
              </a:spcBef>
              <a:spcAft>
                <a:spcPts val="0"/>
              </a:spcAft>
              <a:buSzPts val="162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23" name="Google Shape;23;p17"/>
          <p:cNvSpPr txBox="1"/>
          <p:nvPr>
            <p:ph idx="10" type="dt"/>
          </p:nvPr>
        </p:nvSpPr>
        <p:spPr>
          <a:xfrm>
            <a:off x="457200" y="19050"/>
            <a:ext cx="2895600" cy="32861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17"/>
          <p:cNvSpPr txBox="1"/>
          <p:nvPr>
            <p:ph idx="11" type="ftr"/>
          </p:nvPr>
        </p:nvSpPr>
        <p:spPr>
          <a:xfrm>
            <a:off x="3429000" y="19050"/>
            <a:ext cx="4114800" cy="32861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7"/>
          <p:cNvSpPr txBox="1"/>
          <p:nvPr>
            <p:ph idx="12" type="sldNum"/>
          </p:nvPr>
        </p:nvSpPr>
        <p:spPr>
          <a:xfrm>
            <a:off x="7620000" y="19050"/>
            <a:ext cx="1066800" cy="328613"/>
          </a:xfrm>
          <a:prstGeom prst="rect">
            <a:avLst/>
          </a:prstGeom>
          <a:noFill/>
          <a:ln>
            <a:noFill/>
          </a:ln>
        </p:spPr>
        <p:txBody>
          <a:bodyPr anchorCtr="0" anchor="ctr" bIns="45700" lIns="91425" spcFirstLastPara="1" rIns="91425" wrap="square" tIns="45700">
            <a:noAutofit/>
          </a:bodyPr>
          <a:lstStyle>
            <a:lvl1pPr indent="0" lvl="0" marL="0" algn="l">
              <a:spcBef>
                <a:spcPts val="0"/>
              </a:spcBef>
              <a:spcAft>
                <a:spcPts val="0"/>
              </a:spcAft>
              <a:buNone/>
              <a:defRPr b="1" i="0" sz="1400" u="none" cap="none" strike="noStrike">
                <a:solidFill>
                  <a:srgbClr val="FFFFFF"/>
                </a:solidFill>
                <a:latin typeface="Arial"/>
                <a:ea typeface="Arial"/>
                <a:cs typeface="Arial"/>
                <a:sym typeface="Arial"/>
              </a:defRPr>
            </a:lvl1pPr>
            <a:lvl2pPr indent="0" lvl="1" marL="0" algn="l">
              <a:spcBef>
                <a:spcPts val="0"/>
              </a:spcBef>
              <a:spcAft>
                <a:spcPts val="0"/>
              </a:spcAft>
              <a:buNone/>
              <a:defRPr b="1" i="0" sz="1400" u="none" cap="none" strike="noStrike">
                <a:solidFill>
                  <a:srgbClr val="FFFFFF"/>
                </a:solidFill>
                <a:latin typeface="Arial"/>
                <a:ea typeface="Arial"/>
                <a:cs typeface="Arial"/>
                <a:sym typeface="Arial"/>
              </a:defRPr>
            </a:lvl2pPr>
            <a:lvl3pPr indent="0" lvl="2" marL="0" algn="l">
              <a:spcBef>
                <a:spcPts val="0"/>
              </a:spcBef>
              <a:spcAft>
                <a:spcPts val="0"/>
              </a:spcAft>
              <a:buNone/>
              <a:defRPr b="1" i="0" sz="1400" u="none" cap="none" strike="noStrike">
                <a:solidFill>
                  <a:srgbClr val="FFFFFF"/>
                </a:solidFill>
                <a:latin typeface="Arial"/>
                <a:ea typeface="Arial"/>
                <a:cs typeface="Arial"/>
                <a:sym typeface="Arial"/>
              </a:defRPr>
            </a:lvl3pPr>
            <a:lvl4pPr indent="0" lvl="3" marL="0" algn="l">
              <a:spcBef>
                <a:spcPts val="0"/>
              </a:spcBef>
              <a:spcAft>
                <a:spcPts val="0"/>
              </a:spcAft>
              <a:buNone/>
              <a:defRPr b="1" i="0" sz="1400" u="none" cap="none" strike="noStrike">
                <a:solidFill>
                  <a:srgbClr val="FFFFFF"/>
                </a:solidFill>
                <a:latin typeface="Arial"/>
                <a:ea typeface="Arial"/>
                <a:cs typeface="Arial"/>
                <a:sym typeface="Arial"/>
              </a:defRPr>
            </a:lvl4pPr>
            <a:lvl5pPr indent="0" lvl="4" marL="0" algn="l">
              <a:spcBef>
                <a:spcPts val="0"/>
              </a:spcBef>
              <a:spcAft>
                <a:spcPts val="0"/>
              </a:spcAft>
              <a:buNone/>
              <a:defRPr b="1" i="0" sz="1400" u="none" cap="none" strike="noStrike">
                <a:solidFill>
                  <a:srgbClr val="FFFFFF"/>
                </a:solidFill>
                <a:latin typeface="Arial"/>
                <a:ea typeface="Arial"/>
                <a:cs typeface="Arial"/>
                <a:sym typeface="Arial"/>
              </a:defRPr>
            </a:lvl5pPr>
            <a:lvl6pPr indent="0" lvl="5" marL="0" algn="l">
              <a:spcBef>
                <a:spcPts val="0"/>
              </a:spcBef>
              <a:spcAft>
                <a:spcPts val="0"/>
              </a:spcAft>
              <a:buNone/>
              <a:defRPr b="1" i="0" sz="1400" u="none" cap="none" strike="noStrike">
                <a:solidFill>
                  <a:srgbClr val="FFFFFF"/>
                </a:solidFill>
                <a:latin typeface="Arial"/>
                <a:ea typeface="Arial"/>
                <a:cs typeface="Arial"/>
                <a:sym typeface="Arial"/>
              </a:defRPr>
            </a:lvl6pPr>
            <a:lvl7pPr indent="0" lvl="6" marL="0" algn="l">
              <a:spcBef>
                <a:spcPts val="0"/>
              </a:spcBef>
              <a:spcAft>
                <a:spcPts val="0"/>
              </a:spcAft>
              <a:buNone/>
              <a:defRPr b="1" i="0" sz="1400" u="none" cap="none" strike="noStrike">
                <a:solidFill>
                  <a:srgbClr val="FFFFFF"/>
                </a:solidFill>
                <a:latin typeface="Arial"/>
                <a:ea typeface="Arial"/>
                <a:cs typeface="Arial"/>
                <a:sym typeface="Arial"/>
              </a:defRPr>
            </a:lvl7pPr>
            <a:lvl8pPr indent="0" lvl="7" marL="0" algn="l">
              <a:spcBef>
                <a:spcPts val="0"/>
              </a:spcBef>
              <a:spcAft>
                <a:spcPts val="0"/>
              </a:spcAft>
              <a:buNone/>
              <a:defRPr b="1" i="0" sz="1400" u="none" cap="none" strike="noStrike">
                <a:solidFill>
                  <a:srgbClr val="FFFFFF"/>
                </a:solidFill>
                <a:latin typeface="Arial"/>
                <a:ea typeface="Arial"/>
                <a:cs typeface="Arial"/>
                <a:sym typeface="Arial"/>
              </a:defRPr>
            </a:lvl8pPr>
            <a:lvl9pPr indent="0" lvl="8" marL="0" algn="l">
              <a:spcBef>
                <a:spcPts val="0"/>
              </a:spcBef>
              <a:spcAft>
                <a:spcPts val="0"/>
              </a:spcAft>
              <a:buNone/>
              <a:defRPr b="1" i="0" sz="1400" u="none" cap="none" strike="noStrike">
                <a:solidFill>
                  <a:srgbClr val="FFFFFF"/>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testazione sezione" type="secHead">
  <p:cSld name="SECTION_HEADER">
    <p:bg>
      <p:bgPr>
        <a:solidFill>
          <a:schemeClr val="dk2"/>
        </a:solidFill>
      </p:bgPr>
    </p:bg>
    <p:spTree>
      <p:nvGrpSpPr>
        <p:cNvPr id="26" name="Shape 26"/>
        <p:cNvGrpSpPr/>
        <p:nvPr/>
      </p:nvGrpSpPr>
      <p:grpSpPr>
        <a:xfrm>
          <a:off x="0" y="0"/>
          <a:ext cx="0" cy="0"/>
          <a:chOff x="0" y="0"/>
          <a:chExt cx="0" cy="0"/>
        </a:xfrm>
      </p:grpSpPr>
      <p:cxnSp>
        <p:nvCxnSpPr>
          <p:cNvPr id="27" name="Google Shape;27;p18"/>
          <p:cNvCxnSpPr/>
          <p:nvPr/>
        </p:nvCxnSpPr>
        <p:spPr>
          <a:xfrm>
            <a:off x="731838" y="4598988"/>
            <a:ext cx="7848600" cy="1587"/>
          </a:xfrm>
          <a:prstGeom prst="straightConnector1">
            <a:avLst/>
          </a:prstGeom>
          <a:noFill/>
          <a:ln cap="flat" cmpd="sng" w="19050">
            <a:solidFill>
              <a:schemeClr val="lt2"/>
            </a:solidFill>
            <a:prstDash val="solid"/>
            <a:round/>
            <a:headEnd len="sm" w="sm" type="none"/>
            <a:tailEnd len="sm" w="sm" type="none"/>
          </a:ln>
        </p:spPr>
      </p:cxnSp>
      <p:sp>
        <p:nvSpPr>
          <p:cNvPr id="28" name="Google Shape;28;p18"/>
          <p:cNvSpPr txBox="1"/>
          <p:nvPr>
            <p:ph type="title"/>
          </p:nvPr>
        </p:nvSpPr>
        <p:spPr>
          <a:xfrm>
            <a:off x="722313" y="2362200"/>
            <a:ext cx="7772400" cy="2200275"/>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SzPts val="1400"/>
              <a:buNone/>
              <a:defRPr b="0" sz="48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18"/>
          <p:cNvSpPr txBox="1"/>
          <p:nvPr>
            <p:ph idx="1" type="body"/>
          </p:nvPr>
        </p:nvSpPr>
        <p:spPr>
          <a:xfrm>
            <a:off x="722313" y="4626864"/>
            <a:ext cx="7772400" cy="1500187"/>
          </a:xfrm>
          <a:prstGeom prst="rect">
            <a:avLst/>
          </a:prstGeom>
          <a:noFill/>
          <a:ln>
            <a:noFill/>
          </a:ln>
        </p:spPr>
        <p:txBody>
          <a:bodyPr anchorCtr="0" anchor="t" bIns="45700" lIns="91425" spcFirstLastPara="1" rIns="91425" wrap="square" tIns="45700">
            <a:normAutofit/>
          </a:bodyPr>
          <a:lstStyle>
            <a:lvl1pPr indent="-228600" lvl="0" marL="457200" algn="l">
              <a:spcBef>
                <a:spcPts val="480"/>
              </a:spcBef>
              <a:spcAft>
                <a:spcPts val="0"/>
              </a:spcAft>
              <a:buSzPts val="2040"/>
              <a:buNone/>
              <a:defRPr sz="2400">
                <a:solidFill>
                  <a:schemeClr val="lt2"/>
                </a:solidFill>
              </a:defRPr>
            </a:lvl1pPr>
            <a:lvl2pPr indent="-228600" lvl="1" marL="914400" algn="l">
              <a:spcBef>
                <a:spcPts val="360"/>
              </a:spcBef>
              <a:spcAft>
                <a:spcPts val="0"/>
              </a:spcAft>
              <a:buSzPts val="1530"/>
              <a:buNone/>
              <a:defRPr sz="1800">
                <a:solidFill>
                  <a:schemeClr val="lt1"/>
                </a:solidFill>
              </a:defRPr>
            </a:lvl2pPr>
            <a:lvl3pPr indent="-228600" lvl="2" marL="1371600" algn="l">
              <a:spcBef>
                <a:spcPts val="320"/>
              </a:spcBef>
              <a:spcAft>
                <a:spcPts val="0"/>
              </a:spcAft>
              <a:buSzPts val="1440"/>
              <a:buNone/>
              <a:defRPr sz="1600">
                <a:solidFill>
                  <a:schemeClr val="lt1"/>
                </a:solidFill>
              </a:defRPr>
            </a:lvl3pPr>
            <a:lvl4pPr indent="-228600" lvl="3" marL="1828800" algn="l">
              <a:spcBef>
                <a:spcPts val="280"/>
              </a:spcBef>
              <a:spcAft>
                <a:spcPts val="0"/>
              </a:spcAft>
              <a:buSzPts val="1400"/>
              <a:buNone/>
              <a:defRPr sz="1400">
                <a:solidFill>
                  <a:schemeClr val="lt1"/>
                </a:solidFill>
              </a:defRPr>
            </a:lvl4pPr>
            <a:lvl5pPr indent="-228600" lvl="4" marL="2286000" algn="l">
              <a:spcBef>
                <a:spcPts val="280"/>
              </a:spcBef>
              <a:spcAft>
                <a:spcPts val="0"/>
              </a:spcAft>
              <a:buSzPts val="1400"/>
              <a:buNone/>
              <a:defRPr sz="1400">
                <a:solidFill>
                  <a:schemeClr val="lt1"/>
                </a:solidFill>
              </a:defRPr>
            </a:lvl5pPr>
            <a:lvl6pPr indent="-228600" lvl="5" marL="2743200" algn="l">
              <a:spcBef>
                <a:spcPts val="280"/>
              </a:spcBef>
              <a:spcAft>
                <a:spcPts val="0"/>
              </a:spcAft>
              <a:buSzPts val="1400"/>
              <a:buNone/>
              <a:defRPr sz="1400">
                <a:solidFill>
                  <a:schemeClr val="lt1"/>
                </a:solidFill>
              </a:defRPr>
            </a:lvl6pPr>
            <a:lvl7pPr indent="-228600" lvl="6" marL="3200400" algn="l">
              <a:spcBef>
                <a:spcPts val="280"/>
              </a:spcBef>
              <a:spcAft>
                <a:spcPts val="0"/>
              </a:spcAft>
              <a:buSzPts val="1400"/>
              <a:buNone/>
              <a:defRPr sz="1400">
                <a:solidFill>
                  <a:schemeClr val="lt1"/>
                </a:solidFill>
              </a:defRPr>
            </a:lvl7pPr>
            <a:lvl8pPr indent="-228600" lvl="7" marL="3657600" algn="l">
              <a:spcBef>
                <a:spcPts val="280"/>
              </a:spcBef>
              <a:spcAft>
                <a:spcPts val="0"/>
              </a:spcAft>
              <a:buSzPts val="1400"/>
              <a:buNone/>
              <a:defRPr sz="1400">
                <a:solidFill>
                  <a:schemeClr val="lt1"/>
                </a:solidFill>
              </a:defRPr>
            </a:lvl8pPr>
            <a:lvl9pPr indent="-228600" lvl="8" marL="4114800" algn="l">
              <a:spcBef>
                <a:spcPts val="280"/>
              </a:spcBef>
              <a:spcAft>
                <a:spcPts val="0"/>
              </a:spcAft>
              <a:buSzPts val="1400"/>
              <a:buNone/>
              <a:defRPr sz="1400">
                <a:solidFill>
                  <a:schemeClr val="lt1"/>
                </a:solidFill>
              </a:defRPr>
            </a:lvl9pPr>
          </a:lstStyle>
          <a:p/>
        </p:txBody>
      </p:sp>
      <p:sp>
        <p:nvSpPr>
          <p:cNvPr id="30" name="Google Shape;30;p18"/>
          <p:cNvSpPr txBox="1"/>
          <p:nvPr>
            <p:ph idx="10" type="dt"/>
          </p:nvPr>
        </p:nvSpPr>
        <p:spPr>
          <a:xfrm>
            <a:off x="457200" y="19050"/>
            <a:ext cx="2895600" cy="32861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8"/>
          <p:cNvSpPr txBox="1"/>
          <p:nvPr>
            <p:ph idx="11" type="ftr"/>
          </p:nvPr>
        </p:nvSpPr>
        <p:spPr>
          <a:xfrm>
            <a:off x="3429000" y="19050"/>
            <a:ext cx="4114800" cy="32861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8"/>
          <p:cNvSpPr txBox="1"/>
          <p:nvPr>
            <p:ph idx="12" type="sldNum"/>
          </p:nvPr>
        </p:nvSpPr>
        <p:spPr>
          <a:xfrm>
            <a:off x="7620000" y="19050"/>
            <a:ext cx="1066800" cy="328613"/>
          </a:xfrm>
          <a:prstGeom prst="rect">
            <a:avLst/>
          </a:prstGeom>
          <a:noFill/>
          <a:ln>
            <a:noFill/>
          </a:ln>
        </p:spPr>
        <p:txBody>
          <a:bodyPr anchorCtr="0" anchor="ctr" bIns="45700" lIns="91425" spcFirstLastPara="1" rIns="91425" wrap="square" tIns="45700">
            <a:noAutofit/>
          </a:bodyPr>
          <a:lstStyle>
            <a:lvl1pPr indent="0" lvl="0" marL="0" algn="l">
              <a:spcBef>
                <a:spcPts val="0"/>
              </a:spcBef>
              <a:spcAft>
                <a:spcPts val="0"/>
              </a:spcAft>
              <a:buNone/>
              <a:defRPr b="1" i="0" sz="1400" u="none" cap="none" strike="noStrike">
                <a:solidFill>
                  <a:srgbClr val="FFFFFF"/>
                </a:solidFill>
                <a:latin typeface="Arial"/>
                <a:ea typeface="Arial"/>
                <a:cs typeface="Arial"/>
                <a:sym typeface="Arial"/>
              </a:defRPr>
            </a:lvl1pPr>
            <a:lvl2pPr indent="0" lvl="1" marL="0" algn="l">
              <a:spcBef>
                <a:spcPts val="0"/>
              </a:spcBef>
              <a:spcAft>
                <a:spcPts val="0"/>
              </a:spcAft>
              <a:buNone/>
              <a:defRPr b="1" i="0" sz="1400" u="none" cap="none" strike="noStrike">
                <a:solidFill>
                  <a:srgbClr val="FFFFFF"/>
                </a:solidFill>
                <a:latin typeface="Arial"/>
                <a:ea typeface="Arial"/>
                <a:cs typeface="Arial"/>
                <a:sym typeface="Arial"/>
              </a:defRPr>
            </a:lvl2pPr>
            <a:lvl3pPr indent="0" lvl="2" marL="0" algn="l">
              <a:spcBef>
                <a:spcPts val="0"/>
              </a:spcBef>
              <a:spcAft>
                <a:spcPts val="0"/>
              </a:spcAft>
              <a:buNone/>
              <a:defRPr b="1" i="0" sz="1400" u="none" cap="none" strike="noStrike">
                <a:solidFill>
                  <a:srgbClr val="FFFFFF"/>
                </a:solidFill>
                <a:latin typeface="Arial"/>
                <a:ea typeface="Arial"/>
                <a:cs typeface="Arial"/>
                <a:sym typeface="Arial"/>
              </a:defRPr>
            </a:lvl3pPr>
            <a:lvl4pPr indent="0" lvl="3" marL="0" algn="l">
              <a:spcBef>
                <a:spcPts val="0"/>
              </a:spcBef>
              <a:spcAft>
                <a:spcPts val="0"/>
              </a:spcAft>
              <a:buNone/>
              <a:defRPr b="1" i="0" sz="1400" u="none" cap="none" strike="noStrike">
                <a:solidFill>
                  <a:srgbClr val="FFFFFF"/>
                </a:solidFill>
                <a:latin typeface="Arial"/>
                <a:ea typeface="Arial"/>
                <a:cs typeface="Arial"/>
                <a:sym typeface="Arial"/>
              </a:defRPr>
            </a:lvl4pPr>
            <a:lvl5pPr indent="0" lvl="4" marL="0" algn="l">
              <a:spcBef>
                <a:spcPts val="0"/>
              </a:spcBef>
              <a:spcAft>
                <a:spcPts val="0"/>
              </a:spcAft>
              <a:buNone/>
              <a:defRPr b="1" i="0" sz="1400" u="none" cap="none" strike="noStrike">
                <a:solidFill>
                  <a:srgbClr val="FFFFFF"/>
                </a:solidFill>
                <a:latin typeface="Arial"/>
                <a:ea typeface="Arial"/>
                <a:cs typeface="Arial"/>
                <a:sym typeface="Arial"/>
              </a:defRPr>
            </a:lvl5pPr>
            <a:lvl6pPr indent="0" lvl="5" marL="0" algn="l">
              <a:spcBef>
                <a:spcPts val="0"/>
              </a:spcBef>
              <a:spcAft>
                <a:spcPts val="0"/>
              </a:spcAft>
              <a:buNone/>
              <a:defRPr b="1" i="0" sz="1400" u="none" cap="none" strike="noStrike">
                <a:solidFill>
                  <a:srgbClr val="FFFFFF"/>
                </a:solidFill>
                <a:latin typeface="Arial"/>
                <a:ea typeface="Arial"/>
                <a:cs typeface="Arial"/>
                <a:sym typeface="Arial"/>
              </a:defRPr>
            </a:lvl6pPr>
            <a:lvl7pPr indent="0" lvl="6" marL="0" algn="l">
              <a:spcBef>
                <a:spcPts val="0"/>
              </a:spcBef>
              <a:spcAft>
                <a:spcPts val="0"/>
              </a:spcAft>
              <a:buNone/>
              <a:defRPr b="1" i="0" sz="1400" u="none" cap="none" strike="noStrike">
                <a:solidFill>
                  <a:srgbClr val="FFFFFF"/>
                </a:solidFill>
                <a:latin typeface="Arial"/>
                <a:ea typeface="Arial"/>
                <a:cs typeface="Arial"/>
                <a:sym typeface="Arial"/>
              </a:defRPr>
            </a:lvl7pPr>
            <a:lvl8pPr indent="0" lvl="7" marL="0" algn="l">
              <a:spcBef>
                <a:spcPts val="0"/>
              </a:spcBef>
              <a:spcAft>
                <a:spcPts val="0"/>
              </a:spcAft>
              <a:buNone/>
              <a:defRPr b="1" i="0" sz="1400" u="none" cap="none" strike="noStrike">
                <a:solidFill>
                  <a:srgbClr val="FFFFFF"/>
                </a:solidFill>
                <a:latin typeface="Arial"/>
                <a:ea typeface="Arial"/>
                <a:cs typeface="Arial"/>
                <a:sym typeface="Arial"/>
              </a:defRPr>
            </a:lvl8pPr>
            <a:lvl9pPr indent="0" lvl="8" marL="0" algn="l">
              <a:spcBef>
                <a:spcPts val="0"/>
              </a:spcBef>
              <a:spcAft>
                <a:spcPts val="0"/>
              </a:spcAft>
              <a:buNone/>
              <a:defRPr b="1" i="0" sz="1400" u="none" cap="none" strike="noStrike">
                <a:solidFill>
                  <a:srgbClr val="FFFFFF"/>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e contenuti" type="twoObj">
  <p:cSld name="TWO_OBJECTS">
    <p:spTree>
      <p:nvGrpSpPr>
        <p:cNvPr id="33" name="Shape 33"/>
        <p:cNvGrpSpPr/>
        <p:nvPr/>
      </p:nvGrpSpPr>
      <p:grpSpPr>
        <a:xfrm>
          <a:off x="0" y="0"/>
          <a:ext cx="0" cy="0"/>
          <a:chOff x="0" y="0"/>
          <a:chExt cx="0" cy="0"/>
        </a:xfrm>
      </p:grpSpPr>
      <p:sp>
        <p:nvSpPr>
          <p:cNvPr id="34" name="Google Shape;34;p19"/>
          <p:cNvSpPr txBox="1"/>
          <p:nvPr>
            <p:ph type="title"/>
          </p:nvPr>
        </p:nvSpPr>
        <p:spPr>
          <a:xfrm>
            <a:off x="457200" y="533400"/>
            <a:ext cx="8229600" cy="990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9"/>
          <p:cNvSpPr txBox="1"/>
          <p:nvPr>
            <p:ph idx="1" type="body"/>
          </p:nvPr>
        </p:nvSpPr>
        <p:spPr>
          <a:xfrm>
            <a:off x="457200" y="1673352"/>
            <a:ext cx="4038600" cy="4718304"/>
          </a:xfrm>
          <a:prstGeom prst="rect">
            <a:avLst/>
          </a:prstGeom>
          <a:noFill/>
          <a:ln>
            <a:noFill/>
          </a:ln>
        </p:spPr>
        <p:txBody>
          <a:bodyPr anchorCtr="0" anchor="t" bIns="45700" lIns="91425" spcFirstLastPara="1" rIns="91425" wrap="square" tIns="45700">
            <a:noAutofit/>
          </a:bodyPr>
          <a:lstStyle>
            <a:lvl1pPr indent="-379730" lvl="0" marL="457200" algn="l">
              <a:spcBef>
                <a:spcPts val="560"/>
              </a:spcBef>
              <a:spcAft>
                <a:spcPts val="0"/>
              </a:spcAft>
              <a:buSzPts val="2380"/>
              <a:buChar char="•"/>
              <a:defRPr sz="2800"/>
            </a:lvl1pPr>
            <a:lvl2pPr indent="-358140" lvl="1" marL="914400" algn="l">
              <a:spcBef>
                <a:spcPts val="480"/>
              </a:spcBef>
              <a:spcAft>
                <a:spcPts val="0"/>
              </a:spcAft>
              <a:buSzPts val="2040"/>
              <a:buChar char="•"/>
              <a:defRPr sz="2400"/>
            </a:lvl2pPr>
            <a:lvl3pPr indent="-342900" lvl="2" marL="1371600" algn="l">
              <a:spcBef>
                <a:spcPts val="400"/>
              </a:spcBef>
              <a:spcAft>
                <a:spcPts val="0"/>
              </a:spcAft>
              <a:buSzPts val="18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36" name="Google Shape;36;p19"/>
          <p:cNvSpPr txBox="1"/>
          <p:nvPr>
            <p:ph idx="2" type="body"/>
          </p:nvPr>
        </p:nvSpPr>
        <p:spPr>
          <a:xfrm>
            <a:off x="4648200" y="1673352"/>
            <a:ext cx="4038600" cy="4718304"/>
          </a:xfrm>
          <a:prstGeom prst="rect">
            <a:avLst/>
          </a:prstGeom>
          <a:noFill/>
          <a:ln>
            <a:noFill/>
          </a:ln>
        </p:spPr>
        <p:txBody>
          <a:bodyPr anchorCtr="0" anchor="t" bIns="45700" lIns="91425" spcFirstLastPara="1" rIns="91425" wrap="square" tIns="45700">
            <a:noAutofit/>
          </a:bodyPr>
          <a:lstStyle>
            <a:lvl1pPr indent="-379730" lvl="0" marL="457200" algn="l">
              <a:spcBef>
                <a:spcPts val="560"/>
              </a:spcBef>
              <a:spcAft>
                <a:spcPts val="0"/>
              </a:spcAft>
              <a:buSzPts val="2380"/>
              <a:buChar char="•"/>
              <a:defRPr sz="2800"/>
            </a:lvl1pPr>
            <a:lvl2pPr indent="-358140" lvl="1" marL="914400" algn="l">
              <a:spcBef>
                <a:spcPts val="480"/>
              </a:spcBef>
              <a:spcAft>
                <a:spcPts val="0"/>
              </a:spcAft>
              <a:buSzPts val="2040"/>
              <a:buChar char="•"/>
              <a:defRPr sz="2400"/>
            </a:lvl2pPr>
            <a:lvl3pPr indent="-342900" lvl="2" marL="1371600" algn="l">
              <a:spcBef>
                <a:spcPts val="400"/>
              </a:spcBef>
              <a:spcAft>
                <a:spcPts val="0"/>
              </a:spcAft>
              <a:buSzPts val="18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37" name="Google Shape;37;p19"/>
          <p:cNvSpPr txBox="1"/>
          <p:nvPr>
            <p:ph idx="10" type="dt"/>
          </p:nvPr>
        </p:nvSpPr>
        <p:spPr>
          <a:xfrm>
            <a:off x="457200" y="19050"/>
            <a:ext cx="2895600" cy="32861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9"/>
          <p:cNvSpPr txBox="1"/>
          <p:nvPr>
            <p:ph idx="11" type="ftr"/>
          </p:nvPr>
        </p:nvSpPr>
        <p:spPr>
          <a:xfrm>
            <a:off x="3429000" y="19050"/>
            <a:ext cx="4114800" cy="32861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9"/>
          <p:cNvSpPr txBox="1"/>
          <p:nvPr>
            <p:ph idx="12" type="sldNum"/>
          </p:nvPr>
        </p:nvSpPr>
        <p:spPr>
          <a:xfrm>
            <a:off x="7620000" y="19050"/>
            <a:ext cx="1066800" cy="328613"/>
          </a:xfrm>
          <a:prstGeom prst="rect">
            <a:avLst/>
          </a:prstGeom>
          <a:noFill/>
          <a:ln>
            <a:noFill/>
          </a:ln>
        </p:spPr>
        <p:txBody>
          <a:bodyPr anchorCtr="0" anchor="ctr" bIns="45700" lIns="91425" spcFirstLastPara="1" rIns="91425" wrap="square" tIns="45700">
            <a:noAutofit/>
          </a:bodyPr>
          <a:lstStyle>
            <a:lvl1pPr indent="0" lvl="0" marL="0" algn="l">
              <a:spcBef>
                <a:spcPts val="0"/>
              </a:spcBef>
              <a:spcAft>
                <a:spcPts val="0"/>
              </a:spcAft>
              <a:buNone/>
              <a:defRPr b="1" i="0" sz="1400" u="none" cap="none" strike="noStrike">
                <a:solidFill>
                  <a:srgbClr val="FFFFFF"/>
                </a:solidFill>
                <a:latin typeface="Arial"/>
                <a:ea typeface="Arial"/>
                <a:cs typeface="Arial"/>
                <a:sym typeface="Arial"/>
              </a:defRPr>
            </a:lvl1pPr>
            <a:lvl2pPr indent="0" lvl="1" marL="0" algn="l">
              <a:spcBef>
                <a:spcPts val="0"/>
              </a:spcBef>
              <a:spcAft>
                <a:spcPts val="0"/>
              </a:spcAft>
              <a:buNone/>
              <a:defRPr b="1" i="0" sz="1400" u="none" cap="none" strike="noStrike">
                <a:solidFill>
                  <a:srgbClr val="FFFFFF"/>
                </a:solidFill>
                <a:latin typeface="Arial"/>
                <a:ea typeface="Arial"/>
                <a:cs typeface="Arial"/>
                <a:sym typeface="Arial"/>
              </a:defRPr>
            </a:lvl2pPr>
            <a:lvl3pPr indent="0" lvl="2" marL="0" algn="l">
              <a:spcBef>
                <a:spcPts val="0"/>
              </a:spcBef>
              <a:spcAft>
                <a:spcPts val="0"/>
              </a:spcAft>
              <a:buNone/>
              <a:defRPr b="1" i="0" sz="1400" u="none" cap="none" strike="noStrike">
                <a:solidFill>
                  <a:srgbClr val="FFFFFF"/>
                </a:solidFill>
                <a:latin typeface="Arial"/>
                <a:ea typeface="Arial"/>
                <a:cs typeface="Arial"/>
                <a:sym typeface="Arial"/>
              </a:defRPr>
            </a:lvl3pPr>
            <a:lvl4pPr indent="0" lvl="3" marL="0" algn="l">
              <a:spcBef>
                <a:spcPts val="0"/>
              </a:spcBef>
              <a:spcAft>
                <a:spcPts val="0"/>
              </a:spcAft>
              <a:buNone/>
              <a:defRPr b="1" i="0" sz="1400" u="none" cap="none" strike="noStrike">
                <a:solidFill>
                  <a:srgbClr val="FFFFFF"/>
                </a:solidFill>
                <a:latin typeface="Arial"/>
                <a:ea typeface="Arial"/>
                <a:cs typeface="Arial"/>
                <a:sym typeface="Arial"/>
              </a:defRPr>
            </a:lvl4pPr>
            <a:lvl5pPr indent="0" lvl="4" marL="0" algn="l">
              <a:spcBef>
                <a:spcPts val="0"/>
              </a:spcBef>
              <a:spcAft>
                <a:spcPts val="0"/>
              </a:spcAft>
              <a:buNone/>
              <a:defRPr b="1" i="0" sz="1400" u="none" cap="none" strike="noStrike">
                <a:solidFill>
                  <a:srgbClr val="FFFFFF"/>
                </a:solidFill>
                <a:latin typeface="Arial"/>
                <a:ea typeface="Arial"/>
                <a:cs typeface="Arial"/>
                <a:sym typeface="Arial"/>
              </a:defRPr>
            </a:lvl5pPr>
            <a:lvl6pPr indent="0" lvl="5" marL="0" algn="l">
              <a:spcBef>
                <a:spcPts val="0"/>
              </a:spcBef>
              <a:spcAft>
                <a:spcPts val="0"/>
              </a:spcAft>
              <a:buNone/>
              <a:defRPr b="1" i="0" sz="1400" u="none" cap="none" strike="noStrike">
                <a:solidFill>
                  <a:srgbClr val="FFFFFF"/>
                </a:solidFill>
                <a:latin typeface="Arial"/>
                <a:ea typeface="Arial"/>
                <a:cs typeface="Arial"/>
                <a:sym typeface="Arial"/>
              </a:defRPr>
            </a:lvl6pPr>
            <a:lvl7pPr indent="0" lvl="6" marL="0" algn="l">
              <a:spcBef>
                <a:spcPts val="0"/>
              </a:spcBef>
              <a:spcAft>
                <a:spcPts val="0"/>
              </a:spcAft>
              <a:buNone/>
              <a:defRPr b="1" i="0" sz="1400" u="none" cap="none" strike="noStrike">
                <a:solidFill>
                  <a:srgbClr val="FFFFFF"/>
                </a:solidFill>
                <a:latin typeface="Arial"/>
                <a:ea typeface="Arial"/>
                <a:cs typeface="Arial"/>
                <a:sym typeface="Arial"/>
              </a:defRPr>
            </a:lvl7pPr>
            <a:lvl8pPr indent="0" lvl="7" marL="0" algn="l">
              <a:spcBef>
                <a:spcPts val="0"/>
              </a:spcBef>
              <a:spcAft>
                <a:spcPts val="0"/>
              </a:spcAft>
              <a:buNone/>
              <a:defRPr b="1" i="0" sz="1400" u="none" cap="none" strike="noStrike">
                <a:solidFill>
                  <a:srgbClr val="FFFFFF"/>
                </a:solidFill>
                <a:latin typeface="Arial"/>
                <a:ea typeface="Arial"/>
                <a:cs typeface="Arial"/>
                <a:sym typeface="Arial"/>
              </a:defRPr>
            </a:lvl8pPr>
            <a:lvl9pPr indent="0" lvl="8" marL="0" algn="l">
              <a:spcBef>
                <a:spcPts val="0"/>
              </a:spcBef>
              <a:spcAft>
                <a:spcPts val="0"/>
              </a:spcAft>
              <a:buNone/>
              <a:defRPr b="1" i="0" sz="1400" u="none" cap="none" strike="noStrike">
                <a:solidFill>
                  <a:srgbClr val="FFFFFF"/>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fronto" type="twoTxTwoObj">
  <p:cSld name="TWO_OBJECTS_WITH_TEXT">
    <p:spTree>
      <p:nvGrpSpPr>
        <p:cNvPr id="40" name="Shape 40"/>
        <p:cNvGrpSpPr/>
        <p:nvPr/>
      </p:nvGrpSpPr>
      <p:grpSpPr>
        <a:xfrm>
          <a:off x="0" y="0"/>
          <a:ext cx="0" cy="0"/>
          <a:chOff x="0" y="0"/>
          <a:chExt cx="0" cy="0"/>
        </a:xfrm>
      </p:grpSpPr>
      <p:cxnSp>
        <p:nvCxnSpPr>
          <p:cNvPr id="41" name="Google Shape;41;p20"/>
          <p:cNvCxnSpPr/>
          <p:nvPr/>
        </p:nvCxnSpPr>
        <p:spPr>
          <a:xfrm rot="5400000">
            <a:off x="2218531" y="4045744"/>
            <a:ext cx="4708525" cy="1588"/>
          </a:xfrm>
          <a:prstGeom prst="straightConnector1">
            <a:avLst/>
          </a:prstGeom>
          <a:noFill/>
          <a:ln cap="flat" cmpd="sng" w="19050">
            <a:solidFill>
              <a:schemeClr val="dk2"/>
            </a:solidFill>
            <a:prstDash val="solid"/>
            <a:round/>
            <a:headEnd len="sm" w="sm" type="none"/>
            <a:tailEnd len="sm" w="sm" type="none"/>
          </a:ln>
        </p:spPr>
      </p:cxnSp>
      <p:sp>
        <p:nvSpPr>
          <p:cNvPr id="42" name="Google Shape;42;p20"/>
          <p:cNvSpPr txBox="1"/>
          <p:nvPr>
            <p:ph type="title"/>
          </p:nvPr>
        </p:nvSpPr>
        <p:spPr>
          <a:xfrm>
            <a:off x="457200" y="533400"/>
            <a:ext cx="8229600" cy="990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0"/>
          <p:cNvSpPr txBox="1"/>
          <p:nvPr>
            <p:ph idx="1" type="body"/>
          </p:nvPr>
        </p:nvSpPr>
        <p:spPr>
          <a:xfrm>
            <a:off x="457200" y="1676400"/>
            <a:ext cx="3931920" cy="639762"/>
          </a:xfrm>
          <a:prstGeom prst="rect">
            <a:avLst/>
          </a:prstGeom>
          <a:noFill/>
          <a:ln>
            <a:noFill/>
          </a:ln>
        </p:spPr>
        <p:txBody>
          <a:bodyPr anchorCtr="0" anchor="ctr" bIns="45700" lIns="91425" spcFirstLastPara="1" rIns="91425" wrap="square" tIns="45700">
            <a:normAutofit/>
          </a:bodyPr>
          <a:lstStyle>
            <a:lvl1pPr indent="-228600" lvl="0" marL="457200" algn="ctr">
              <a:spcBef>
                <a:spcPts val="400"/>
              </a:spcBef>
              <a:spcAft>
                <a:spcPts val="0"/>
              </a:spcAft>
              <a:buSzPts val="1700"/>
              <a:buNone/>
              <a:defRPr b="0" sz="2000">
                <a:solidFill>
                  <a:schemeClr val="dk2"/>
                </a:solidFill>
              </a:defRPr>
            </a:lvl1pPr>
            <a:lvl2pPr indent="-228600" lvl="1" marL="914400" algn="l">
              <a:spcBef>
                <a:spcPts val="400"/>
              </a:spcBef>
              <a:spcAft>
                <a:spcPts val="0"/>
              </a:spcAft>
              <a:buSzPts val="1700"/>
              <a:buNone/>
              <a:defRPr b="1" sz="2000"/>
            </a:lvl2pPr>
            <a:lvl3pPr indent="-228600" lvl="2" marL="1371600" algn="l">
              <a:spcBef>
                <a:spcPts val="360"/>
              </a:spcBef>
              <a:spcAft>
                <a:spcPts val="0"/>
              </a:spcAft>
              <a:buSzPts val="162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44" name="Google Shape;44;p20"/>
          <p:cNvSpPr txBox="1"/>
          <p:nvPr>
            <p:ph idx="2" type="body"/>
          </p:nvPr>
        </p:nvSpPr>
        <p:spPr>
          <a:xfrm>
            <a:off x="457200" y="2438400"/>
            <a:ext cx="3931920" cy="3951288"/>
          </a:xfrm>
          <a:prstGeom prst="rect">
            <a:avLst/>
          </a:prstGeom>
          <a:noFill/>
          <a:ln>
            <a:noFill/>
          </a:ln>
        </p:spPr>
        <p:txBody>
          <a:bodyPr anchorCtr="0" anchor="t" bIns="45700" lIns="91425" spcFirstLastPara="1" rIns="91425" wrap="square" tIns="45700">
            <a:noAutofit/>
          </a:bodyPr>
          <a:lstStyle>
            <a:lvl1pPr indent="-358140" lvl="0" marL="457200" algn="l">
              <a:spcBef>
                <a:spcPts val="480"/>
              </a:spcBef>
              <a:spcAft>
                <a:spcPts val="0"/>
              </a:spcAft>
              <a:buSzPts val="2040"/>
              <a:buChar char="•"/>
              <a:defRPr sz="2400"/>
            </a:lvl1pPr>
            <a:lvl2pPr indent="-336550" lvl="1" marL="914400" algn="l">
              <a:spcBef>
                <a:spcPts val="400"/>
              </a:spcBef>
              <a:spcAft>
                <a:spcPts val="0"/>
              </a:spcAft>
              <a:buSzPts val="1700"/>
              <a:buChar char="•"/>
              <a:defRPr sz="2000"/>
            </a:lvl2pPr>
            <a:lvl3pPr indent="-331469" lvl="2" marL="1371600" algn="l">
              <a:spcBef>
                <a:spcPts val="360"/>
              </a:spcBef>
              <a:spcAft>
                <a:spcPts val="0"/>
              </a:spcAft>
              <a:buSzPts val="162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45" name="Google Shape;45;p20"/>
          <p:cNvSpPr txBox="1"/>
          <p:nvPr>
            <p:ph idx="3" type="body"/>
          </p:nvPr>
        </p:nvSpPr>
        <p:spPr>
          <a:xfrm>
            <a:off x="4754880" y="1676400"/>
            <a:ext cx="3931920" cy="639762"/>
          </a:xfrm>
          <a:prstGeom prst="rect">
            <a:avLst/>
          </a:prstGeom>
          <a:noFill/>
          <a:ln>
            <a:noFill/>
          </a:ln>
        </p:spPr>
        <p:txBody>
          <a:bodyPr anchorCtr="0" anchor="ctr" bIns="45700" lIns="91425" spcFirstLastPara="1" rIns="91425" wrap="square" tIns="45700">
            <a:normAutofit/>
          </a:bodyPr>
          <a:lstStyle>
            <a:lvl1pPr indent="-228600" lvl="0" marL="457200" algn="ctr">
              <a:spcBef>
                <a:spcPts val="400"/>
              </a:spcBef>
              <a:spcAft>
                <a:spcPts val="0"/>
              </a:spcAft>
              <a:buSzPts val="1700"/>
              <a:buNone/>
              <a:defRPr b="0" sz="2000">
                <a:solidFill>
                  <a:schemeClr val="dk2"/>
                </a:solidFill>
                <a:latin typeface="Arial"/>
                <a:ea typeface="Arial"/>
                <a:cs typeface="Arial"/>
                <a:sym typeface="Arial"/>
              </a:defRPr>
            </a:lvl1pPr>
            <a:lvl2pPr indent="-228600" lvl="1" marL="914400" algn="l">
              <a:spcBef>
                <a:spcPts val="400"/>
              </a:spcBef>
              <a:spcAft>
                <a:spcPts val="0"/>
              </a:spcAft>
              <a:buSzPts val="1700"/>
              <a:buNone/>
              <a:defRPr b="1" sz="2000"/>
            </a:lvl2pPr>
            <a:lvl3pPr indent="-228600" lvl="2" marL="1371600" algn="l">
              <a:spcBef>
                <a:spcPts val="360"/>
              </a:spcBef>
              <a:spcAft>
                <a:spcPts val="0"/>
              </a:spcAft>
              <a:buSzPts val="162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46" name="Google Shape;46;p20"/>
          <p:cNvSpPr txBox="1"/>
          <p:nvPr>
            <p:ph idx="4" type="body"/>
          </p:nvPr>
        </p:nvSpPr>
        <p:spPr>
          <a:xfrm>
            <a:off x="4754880" y="2438400"/>
            <a:ext cx="3931920" cy="3951288"/>
          </a:xfrm>
          <a:prstGeom prst="rect">
            <a:avLst/>
          </a:prstGeom>
          <a:noFill/>
          <a:ln>
            <a:noFill/>
          </a:ln>
        </p:spPr>
        <p:txBody>
          <a:bodyPr anchorCtr="0" anchor="t" bIns="45700" lIns="91425" spcFirstLastPara="1" rIns="91425" wrap="square" tIns="45700">
            <a:noAutofit/>
          </a:bodyPr>
          <a:lstStyle>
            <a:lvl1pPr indent="-358140" lvl="0" marL="457200" algn="l">
              <a:spcBef>
                <a:spcPts val="480"/>
              </a:spcBef>
              <a:spcAft>
                <a:spcPts val="0"/>
              </a:spcAft>
              <a:buSzPts val="2040"/>
              <a:buChar char="•"/>
              <a:defRPr sz="2400"/>
            </a:lvl1pPr>
            <a:lvl2pPr indent="-336550" lvl="1" marL="914400" algn="l">
              <a:spcBef>
                <a:spcPts val="400"/>
              </a:spcBef>
              <a:spcAft>
                <a:spcPts val="0"/>
              </a:spcAft>
              <a:buSzPts val="1700"/>
              <a:buChar char="•"/>
              <a:defRPr sz="2000"/>
            </a:lvl2pPr>
            <a:lvl3pPr indent="-331469" lvl="2" marL="1371600" algn="l">
              <a:spcBef>
                <a:spcPts val="360"/>
              </a:spcBef>
              <a:spcAft>
                <a:spcPts val="0"/>
              </a:spcAft>
              <a:buSzPts val="162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47" name="Google Shape;47;p20"/>
          <p:cNvSpPr txBox="1"/>
          <p:nvPr>
            <p:ph idx="10" type="dt"/>
          </p:nvPr>
        </p:nvSpPr>
        <p:spPr>
          <a:xfrm>
            <a:off x="457200" y="19050"/>
            <a:ext cx="2895600" cy="32861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0"/>
          <p:cNvSpPr txBox="1"/>
          <p:nvPr>
            <p:ph idx="11" type="ftr"/>
          </p:nvPr>
        </p:nvSpPr>
        <p:spPr>
          <a:xfrm>
            <a:off x="3429000" y="19050"/>
            <a:ext cx="4114800" cy="32861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20"/>
          <p:cNvSpPr txBox="1"/>
          <p:nvPr>
            <p:ph idx="12" type="sldNum"/>
          </p:nvPr>
        </p:nvSpPr>
        <p:spPr>
          <a:xfrm>
            <a:off x="7620000" y="19050"/>
            <a:ext cx="1066800" cy="328613"/>
          </a:xfrm>
          <a:prstGeom prst="rect">
            <a:avLst/>
          </a:prstGeom>
          <a:noFill/>
          <a:ln>
            <a:noFill/>
          </a:ln>
        </p:spPr>
        <p:txBody>
          <a:bodyPr anchorCtr="0" anchor="ctr" bIns="45700" lIns="91425" spcFirstLastPara="1" rIns="91425" wrap="square" tIns="45700">
            <a:noAutofit/>
          </a:bodyPr>
          <a:lstStyle>
            <a:lvl1pPr indent="0" lvl="0" marL="0" algn="l">
              <a:spcBef>
                <a:spcPts val="0"/>
              </a:spcBef>
              <a:spcAft>
                <a:spcPts val="0"/>
              </a:spcAft>
              <a:buNone/>
              <a:defRPr b="1" i="0" sz="1400" u="none" cap="none" strike="noStrike">
                <a:solidFill>
                  <a:srgbClr val="FFFFFF"/>
                </a:solidFill>
                <a:latin typeface="Arial"/>
                <a:ea typeface="Arial"/>
                <a:cs typeface="Arial"/>
                <a:sym typeface="Arial"/>
              </a:defRPr>
            </a:lvl1pPr>
            <a:lvl2pPr indent="0" lvl="1" marL="0" algn="l">
              <a:spcBef>
                <a:spcPts val="0"/>
              </a:spcBef>
              <a:spcAft>
                <a:spcPts val="0"/>
              </a:spcAft>
              <a:buNone/>
              <a:defRPr b="1" i="0" sz="1400" u="none" cap="none" strike="noStrike">
                <a:solidFill>
                  <a:srgbClr val="FFFFFF"/>
                </a:solidFill>
                <a:latin typeface="Arial"/>
                <a:ea typeface="Arial"/>
                <a:cs typeface="Arial"/>
                <a:sym typeface="Arial"/>
              </a:defRPr>
            </a:lvl2pPr>
            <a:lvl3pPr indent="0" lvl="2" marL="0" algn="l">
              <a:spcBef>
                <a:spcPts val="0"/>
              </a:spcBef>
              <a:spcAft>
                <a:spcPts val="0"/>
              </a:spcAft>
              <a:buNone/>
              <a:defRPr b="1" i="0" sz="1400" u="none" cap="none" strike="noStrike">
                <a:solidFill>
                  <a:srgbClr val="FFFFFF"/>
                </a:solidFill>
                <a:latin typeface="Arial"/>
                <a:ea typeface="Arial"/>
                <a:cs typeface="Arial"/>
                <a:sym typeface="Arial"/>
              </a:defRPr>
            </a:lvl3pPr>
            <a:lvl4pPr indent="0" lvl="3" marL="0" algn="l">
              <a:spcBef>
                <a:spcPts val="0"/>
              </a:spcBef>
              <a:spcAft>
                <a:spcPts val="0"/>
              </a:spcAft>
              <a:buNone/>
              <a:defRPr b="1" i="0" sz="1400" u="none" cap="none" strike="noStrike">
                <a:solidFill>
                  <a:srgbClr val="FFFFFF"/>
                </a:solidFill>
                <a:latin typeface="Arial"/>
                <a:ea typeface="Arial"/>
                <a:cs typeface="Arial"/>
                <a:sym typeface="Arial"/>
              </a:defRPr>
            </a:lvl4pPr>
            <a:lvl5pPr indent="0" lvl="4" marL="0" algn="l">
              <a:spcBef>
                <a:spcPts val="0"/>
              </a:spcBef>
              <a:spcAft>
                <a:spcPts val="0"/>
              </a:spcAft>
              <a:buNone/>
              <a:defRPr b="1" i="0" sz="1400" u="none" cap="none" strike="noStrike">
                <a:solidFill>
                  <a:srgbClr val="FFFFFF"/>
                </a:solidFill>
                <a:latin typeface="Arial"/>
                <a:ea typeface="Arial"/>
                <a:cs typeface="Arial"/>
                <a:sym typeface="Arial"/>
              </a:defRPr>
            </a:lvl5pPr>
            <a:lvl6pPr indent="0" lvl="5" marL="0" algn="l">
              <a:spcBef>
                <a:spcPts val="0"/>
              </a:spcBef>
              <a:spcAft>
                <a:spcPts val="0"/>
              </a:spcAft>
              <a:buNone/>
              <a:defRPr b="1" i="0" sz="1400" u="none" cap="none" strike="noStrike">
                <a:solidFill>
                  <a:srgbClr val="FFFFFF"/>
                </a:solidFill>
                <a:latin typeface="Arial"/>
                <a:ea typeface="Arial"/>
                <a:cs typeface="Arial"/>
                <a:sym typeface="Arial"/>
              </a:defRPr>
            </a:lvl6pPr>
            <a:lvl7pPr indent="0" lvl="6" marL="0" algn="l">
              <a:spcBef>
                <a:spcPts val="0"/>
              </a:spcBef>
              <a:spcAft>
                <a:spcPts val="0"/>
              </a:spcAft>
              <a:buNone/>
              <a:defRPr b="1" i="0" sz="1400" u="none" cap="none" strike="noStrike">
                <a:solidFill>
                  <a:srgbClr val="FFFFFF"/>
                </a:solidFill>
                <a:latin typeface="Arial"/>
                <a:ea typeface="Arial"/>
                <a:cs typeface="Arial"/>
                <a:sym typeface="Arial"/>
              </a:defRPr>
            </a:lvl7pPr>
            <a:lvl8pPr indent="0" lvl="7" marL="0" algn="l">
              <a:spcBef>
                <a:spcPts val="0"/>
              </a:spcBef>
              <a:spcAft>
                <a:spcPts val="0"/>
              </a:spcAft>
              <a:buNone/>
              <a:defRPr b="1" i="0" sz="1400" u="none" cap="none" strike="noStrike">
                <a:solidFill>
                  <a:srgbClr val="FFFFFF"/>
                </a:solidFill>
                <a:latin typeface="Arial"/>
                <a:ea typeface="Arial"/>
                <a:cs typeface="Arial"/>
                <a:sym typeface="Arial"/>
              </a:defRPr>
            </a:lvl8pPr>
            <a:lvl9pPr indent="0" lvl="8" marL="0" algn="l">
              <a:spcBef>
                <a:spcPts val="0"/>
              </a:spcBef>
              <a:spcAft>
                <a:spcPts val="0"/>
              </a:spcAft>
              <a:buNone/>
              <a:defRPr b="1" i="0" sz="1400" u="none" cap="none" strike="noStrike">
                <a:solidFill>
                  <a:srgbClr val="FFFFFF"/>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titolo" type="titleOnly">
  <p:cSld name="TITLE_ONLY">
    <p:spTree>
      <p:nvGrpSpPr>
        <p:cNvPr id="50" name="Shape 50"/>
        <p:cNvGrpSpPr/>
        <p:nvPr/>
      </p:nvGrpSpPr>
      <p:grpSpPr>
        <a:xfrm>
          <a:off x="0" y="0"/>
          <a:ext cx="0" cy="0"/>
          <a:chOff x="0" y="0"/>
          <a:chExt cx="0" cy="0"/>
        </a:xfrm>
      </p:grpSpPr>
      <p:sp>
        <p:nvSpPr>
          <p:cNvPr id="51" name="Google Shape;51;p21"/>
          <p:cNvSpPr txBox="1"/>
          <p:nvPr>
            <p:ph type="title"/>
          </p:nvPr>
        </p:nvSpPr>
        <p:spPr>
          <a:xfrm>
            <a:off x="457200" y="533400"/>
            <a:ext cx="8229600" cy="990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1"/>
          <p:cNvSpPr txBox="1"/>
          <p:nvPr>
            <p:ph idx="10" type="dt"/>
          </p:nvPr>
        </p:nvSpPr>
        <p:spPr>
          <a:xfrm>
            <a:off x="457200" y="19050"/>
            <a:ext cx="2895600" cy="32861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1"/>
          <p:cNvSpPr txBox="1"/>
          <p:nvPr>
            <p:ph idx="11" type="ftr"/>
          </p:nvPr>
        </p:nvSpPr>
        <p:spPr>
          <a:xfrm>
            <a:off x="3429000" y="19050"/>
            <a:ext cx="4114800" cy="32861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21"/>
          <p:cNvSpPr txBox="1"/>
          <p:nvPr>
            <p:ph idx="12" type="sldNum"/>
          </p:nvPr>
        </p:nvSpPr>
        <p:spPr>
          <a:xfrm>
            <a:off x="7620000" y="19050"/>
            <a:ext cx="1066800" cy="328613"/>
          </a:xfrm>
          <a:prstGeom prst="rect">
            <a:avLst/>
          </a:prstGeom>
          <a:noFill/>
          <a:ln>
            <a:noFill/>
          </a:ln>
        </p:spPr>
        <p:txBody>
          <a:bodyPr anchorCtr="0" anchor="ctr" bIns="45700" lIns="91425" spcFirstLastPara="1" rIns="91425" wrap="square" tIns="45700">
            <a:noAutofit/>
          </a:bodyPr>
          <a:lstStyle>
            <a:lvl1pPr indent="0" lvl="0" marL="0" algn="l">
              <a:spcBef>
                <a:spcPts val="0"/>
              </a:spcBef>
              <a:spcAft>
                <a:spcPts val="0"/>
              </a:spcAft>
              <a:buNone/>
              <a:defRPr b="1" i="0" sz="1400" u="none" cap="none" strike="noStrike">
                <a:solidFill>
                  <a:srgbClr val="FFFFFF"/>
                </a:solidFill>
                <a:latin typeface="Arial"/>
                <a:ea typeface="Arial"/>
                <a:cs typeface="Arial"/>
                <a:sym typeface="Arial"/>
              </a:defRPr>
            </a:lvl1pPr>
            <a:lvl2pPr indent="0" lvl="1" marL="0" algn="l">
              <a:spcBef>
                <a:spcPts val="0"/>
              </a:spcBef>
              <a:spcAft>
                <a:spcPts val="0"/>
              </a:spcAft>
              <a:buNone/>
              <a:defRPr b="1" i="0" sz="1400" u="none" cap="none" strike="noStrike">
                <a:solidFill>
                  <a:srgbClr val="FFFFFF"/>
                </a:solidFill>
                <a:latin typeface="Arial"/>
                <a:ea typeface="Arial"/>
                <a:cs typeface="Arial"/>
                <a:sym typeface="Arial"/>
              </a:defRPr>
            </a:lvl2pPr>
            <a:lvl3pPr indent="0" lvl="2" marL="0" algn="l">
              <a:spcBef>
                <a:spcPts val="0"/>
              </a:spcBef>
              <a:spcAft>
                <a:spcPts val="0"/>
              </a:spcAft>
              <a:buNone/>
              <a:defRPr b="1" i="0" sz="1400" u="none" cap="none" strike="noStrike">
                <a:solidFill>
                  <a:srgbClr val="FFFFFF"/>
                </a:solidFill>
                <a:latin typeface="Arial"/>
                <a:ea typeface="Arial"/>
                <a:cs typeface="Arial"/>
                <a:sym typeface="Arial"/>
              </a:defRPr>
            </a:lvl3pPr>
            <a:lvl4pPr indent="0" lvl="3" marL="0" algn="l">
              <a:spcBef>
                <a:spcPts val="0"/>
              </a:spcBef>
              <a:spcAft>
                <a:spcPts val="0"/>
              </a:spcAft>
              <a:buNone/>
              <a:defRPr b="1" i="0" sz="1400" u="none" cap="none" strike="noStrike">
                <a:solidFill>
                  <a:srgbClr val="FFFFFF"/>
                </a:solidFill>
                <a:latin typeface="Arial"/>
                <a:ea typeface="Arial"/>
                <a:cs typeface="Arial"/>
                <a:sym typeface="Arial"/>
              </a:defRPr>
            </a:lvl4pPr>
            <a:lvl5pPr indent="0" lvl="4" marL="0" algn="l">
              <a:spcBef>
                <a:spcPts val="0"/>
              </a:spcBef>
              <a:spcAft>
                <a:spcPts val="0"/>
              </a:spcAft>
              <a:buNone/>
              <a:defRPr b="1" i="0" sz="1400" u="none" cap="none" strike="noStrike">
                <a:solidFill>
                  <a:srgbClr val="FFFFFF"/>
                </a:solidFill>
                <a:latin typeface="Arial"/>
                <a:ea typeface="Arial"/>
                <a:cs typeface="Arial"/>
                <a:sym typeface="Arial"/>
              </a:defRPr>
            </a:lvl5pPr>
            <a:lvl6pPr indent="0" lvl="5" marL="0" algn="l">
              <a:spcBef>
                <a:spcPts val="0"/>
              </a:spcBef>
              <a:spcAft>
                <a:spcPts val="0"/>
              </a:spcAft>
              <a:buNone/>
              <a:defRPr b="1" i="0" sz="1400" u="none" cap="none" strike="noStrike">
                <a:solidFill>
                  <a:srgbClr val="FFFFFF"/>
                </a:solidFill>
                <a:latin typeface="Arial"/>
                <a:ea typeface="Arial"/>
                <a:cs typeface="Arial"/>
                <a:sym typeface="Arial"/>
              </a:defRPr>
            </a:lvl6pPr>
            <a:lvl7pPr indent="0" lvl="6" marL="0" algn="l">
              <a:spcBef>
                <a:spcPts val="0"/>
              </a:spcBef>
              <a:spcAft>
                <a:spcPts val="0"/>
              </a:spcAft>
              <a:buNone/>
              <a:defRPr b="1" i="0" sz="1400" u="none" cap="none" strike="noStrike">
                <a:solidFill>
                  <a:srgbClr val="FFFFFF"/>
                </a:solidFill>
                <a:latin typeface="Arial"/>
                <a:ea typeface="Arial"/>
                <a:cs typeface="Arial"/>
                <a:sym typeface="Arial"/>
              </a:defRPr>
            </a:lvl7pPr>
            <a:lvl8pPr indent="0" lvl="7" marL="0" algn="l">
              <a:spcBef>
                <a:spcPts val="0"/>
              </a:spcBef>
              <a:spcAft>
                <a:spcPts val="0"/>
              </a:spcAft>
              <a:buNone/>
              <a:defRPr b="1" i="0" sz="1400" u="none" cap="none" strike="noStrike">
                <a:solidFill>
                  <a:srgbClr val="FFFFFF"/>
                </a:solidFill>
                <a:latin typeface="Arial"/>
                <a:ea typeface="Arial"/>
                <a:cs typeface="Arial"/>
                <a:sym typeface="Arial"/>
              </a:defRPr>
            </a:lvl8pPr>
            <a:lvl9pPr indent="0" lvl="8" marL="0" algn="l">
              <a:spcBef>
                <a:spcPts val="0"/>
              </a:spcBef>
              <a:spcAft>
                <a:spcPts val="0"/>
              </a:spcAft>
              <a:buNone/>
              <a:defRPr b="1" i="0" sz="1400" u="none" cap="none" strike="noStrike">
                <a:solidFill>
                  <a:srgbClr val="FFFFFF"/>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uota" type="blank">
  <p:cSld name="BLANK">
    <p:spTree>
      <p:nvGrpSpPr>
        <p:cNvPr id="55" name="Shape 55"/>
        <p:cNvGrpSpPr/>
        <p:nvPr/>
      </p:nvGrpSpPr>
      <p:grpSpPr>
        <a:xfrm>
          <a:off x="0" y="0"/>
          <a:ext cx="0" cy="0"/>
          <a:chOff x="0" y="0"/>
          <a:chExt cx="0" cy="0"/>
        </a:xfrm>
      </p:grpSpPr>
      <p:sp>
        <p:nvSpPr>
          <p:cNvPr id="56" name="Google Shape;56;p22"/>
          <p:cNvSpPr txBox="1"/>
          <p:nvPr>
            <p:ph idx="10" type="dt"/>
          </p:nvPr>
        </p:nvSpPr>
        <p:spPr>
          <a:xfrm>
            <a:off x="457200" y="19050"/>
            <a:ext cx="2895600" cy="32861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2"/>
          <p:cNvSpPr txBox="1"/>
          <p:nvPr>
            <p:ph idx="11" type="ftr"/>
          </p:nvPr>
        </p:nvSpPr>
        <p:spPr>
          <a:xfrm>
            <a:off x="3429000" y="19050"/>
            <a:ext cx="4114800" cy="32861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22"/>
          <p:cNvSpPr txBox="1"/>
          <p:nvPr>
            <p:ph idx="12" type="sldNum"/>
          </p:nvPr>
        </p:nvSpPr>
        <p:spPr>
          <a:xfrm>
            <a:off x="7620000" y="19050"/>
            <a:ext cx="1066800" cy="328613"/>
          </a:xfrm>
          <a:prstGeom prst="rect">
            <a:avLst/>
          </a:prstGeom>
          <a:noFill/>
          <a:ln>
            <a:noFill/>
          </a:ln>
        </p:spPr>
        <p:txBody>
          <a:bodyPr anchorCtr="0" anchor="ctr" bIns="45700" lIns="91425" spcFirstLastPara="1" rIns="91425" wrap="square" tIns="45700">
            <a:noAutofit/>
          </a:bodyPr>
          <a:lstStyle>
            <a:lvl1pPr indent="0" lvl="0" marL="0" algn="l">
              <a:spcBef>
                <a:spcPts val="0"/>
              </a:spcBef>
              <a:spcAft>
                <a:spcPts val="0"/>
              </a:spcAft>
              <a:buNone/>
              <a:defRPr b="1" i="0" sz="1400" u="none" cap="none" strike="noStrike">
                <a:solidFill>
                  <a:srgbClr val="FFFFFF"/>
                </a:solidFill>
                <a:latin typeface="Arial"/>
                <a:ea typeface="Arial"/>
                <a:cs typeface="Arial"/>
                <a:sym typeface="Arial"/>
              </a:defRPr>
            </a:lvl1pPr>
            <a:lvl2pPr indent="0" lvl="1" marL="0" algn="l">
              <a:spcBef>
                <a:spcPts val="0"/>
              </a:spcBef>
              <a:spcAft>
                <a:spcPts val="0"/>
              </a:spcAft>
              <a:buNone/>
              <a:defRPr b="1" i="0" sz="1400" u="none" cap="none" strike="noStrike">
                <a:solidFill>
                  <a:srgbClr val="FFFFFF"/>
                </a:solidFill>
                <a:latin typeface="Arial"/>
                <a:ea typeface="Arial"/>
                <a:cs typeface="Arial"/>
                <a:sym typeface="Arial"/>
              </a:defRPr>
            </a:lvl2pPr>
            <a:lvl3pPr indent="0" lvl="2" marL="0" algn="l">
              <a:spcBef>
                <a:spcPts val="0"/>
              </a:spcBef>
              <a:spcAft>
                <a:spcPts val="0"/>
              </a:spcAft>
              <a:buNone/>
              <a:defRPr b="1" i="0" sz="1400" u="none" cap="none" strike="noStrike">
                <a:solidFill>
                  <a:srgbClr val="FFFFFF"/>
                </a:solidFill>
                <a:latin typeface="Arial"/>
                <a:ea typeface="Arial"/>
                <a:cs typeface="Arial"/>
                <a:sym typeface="Arial"/>
              </a:defRPr>
            </a:lvl3pPr>
            <a:lvl4pPr indent="0" lvl="3" marL="0" algn="l">
              <a:spcBef>
                <a:spcPts val="0"/>
              </a:spcBef>
              <a:spcAft>
                <a:spcPts val="0"/>
              </a:spcAft>
              <a:buNone/>
              <a:defRPr b="1" i="0" sz="1400" u="none" cap="none" strike="noStrike">
                <a:solidFill>
                  <a:srgbClr val="FFFFFF"/>
                </a:solidFill>
                <a:latin typeface="Arial"/>
                <a:ea typeface="Arial"/>
                <a:cs typeface="Arial"/>
                <a:sym typeface="Arial"/>
              </a:defRPr>
            </a:lvl4pPr>
            <a:lvl5pPr indent="0" lvl="4" marL="0" algn="l">
              <a:spcBef>
                <a:spcPts val="0"/>
              </a:spcBef>
              <a:spcAft>
                <a:spcPts val="0"/>
              </a:spcAft>
              <a:buNone/>
              <a:defRPr b="1" i="0" sz="1400" u="none" cap="none" strike="noStrike">
                <a:solidFill>
                  <a:srgbClr val="FFFFFF"/>
                </a:solidFill>
                <a:latin typeface="Arial"/>
                <a:ea typeface="Arial"/>
                <a:cs typeface="Arial"/>
                <a:sym typeface="Arial"/>
              </a:defRPr>
            </a:lvl5pPr>
            <a:lvl6pPr indent="0" lvl="5" marL="0" algn="l">
              <a:spcBef>
                <a:spcPts val="0"/>
              </a:spcBef>
              <a:spcAft>
                <a:spcPts val="0"/>
              </a:spcAft>
              <a:buNone/>
              <a:defRPr b="1" i="0" sz="1400" u="none" cap="none" strike="noStrike">
                <a:solidFill>
                  <a:srgbClr val="FFFFFF"/>
                </a:solidFill>
                <a:latin typeface="Arial"/>
                <a:ea typeface="Arial"/>
                <a:cs typeface="Arial"/>
                <a:sym typeface="Arial"/>
              </a:defRPr>
            </a:lvl6pPr>
            <a:lvl7pPr indent="0" lvl="6" marL="0" algn="l">
              <a:spcBef>
                <a:spcPts val="0"/>
              </a:spcBef>
              <a:spcAft>
                <a:spcPts val="0"/>
              </a:spcAft>
              <a:buNone/>
              <a:defRPr b="1" i="0" sz="1400" u="none" cap="none" strike="noStrike">
                <a:solidFill>
                  <a:srgbClr val="FFFFFF"/>
                </a:solidFill>
                <a:latin typeface="Arial"/>
                <a:ea typeface="Arial"/>
                <a:cs typeface="Arial"/>
                <a:sym typeface="Arial"/>
              </a:defRPr>
            </a:lvl7pPr>
            <a:lvl8pPr indent="0" lvl="7" marL="0" algn="l">
              <a:spcBef>
                <a:spcPts val="0"/>
              </a:spcBef>
              <a:spcAft>
                <a:spcPts val="0"/>
              </a:spcAft>
              <a:buNone/>
              <a:defRPr b="1" i="0" sz="1400" u="none" cap="none" strike="noStrike">
                <a:solidFill>
                  <a:srgbClr val="FFFFFF"/>
                </a:solidFill>
                <a:latin typeface="Arial"/>
                <a:ea typeface="Arial"/>
                <a:cs typeface="Arial"/>
                <a:sym typeface="Arial"/>
              </a:defRPr>
            </a:lvl8pPr>
            <a:lvl9pPr indent="0" lvl="8" marL="0" algn="l">
              <a:spcBef>
                <a:spcPts val="0"/>
              </a:spcBef>
              <a:spcAft>
                <a:spcPts val="0"/>
              </a:spcAft>
              <a:buNone/>
              <a:defRPr b="1" i="0" sz="1400" u="none" cap="none" strike="noStrike">
                <a:solidFill>
                  <a:srgbClr val="FFFFFF"/>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to con didascalia" type="objTx">
  <p:cSld name="OBJECT_WITH_CAPTION_TEXT">
    <p:spTree>
      <p:nvGrpSpPr>
        <p:cNvPr id="59" name="Shape 59"/>
        <p:cNvGrpSpPr/>
        <p:nvPr/>
      </p:nvGrpSpPr>
      <p:grpSpPr>
        <a:xfrm>
          <a:off x="0" y="0"/>
          <a:ext cx="0" cy="0"/>
          <a:chOff x="0" y="0"/>
          <a:chExt cx="0" cy="0"/>
        </a:xfrm>
      </p:grpSpPr>
      <p:cxnSp>
        <p:nvCxnSpPr>
          <p:cNvPr id="60" name="Google Shape;60;p23"/>
          <p:cNvCxnSpPr/>
          <p:nvPr/>
        </p:nvCxnSpPr>
        <p:spPr>
          <a:xfrm rot="5400000">
            <a:off x="-13494" y="3580607"/>
            <a:ext cx="5578475" cy="1588"/>
          </a:xfrm>
          <a:prstGeom prst="straightConnector1">
            <a:avLst/>
          </a:prstGeom>
          <a:noFill/>
          <a:ln cap="flat" cmpd="sng" w="19050">
            <a:solidFill>
              <a:schemeClr val="dk2"/>
            </a:solidFill>
            <a:prstDash val="solid"/>
            <a:round/>
            <a:headEnd len="sm" w="sm" type="none"/>
            <a:tailEnd len="sm" w="sm" type="none"/>
          </a:ln>
        </p:spPr>
      </p:cxnSp>
      <p:sp>
        <p:nvSpPr>
          <p:cNvPr id="61" name="Google Shape;61;p23"/>
          <p:cNvSpPr txBox="1"/>
          <p:nvPr>
            <p:ph type="title"/>
          </p:nvPr>
        </p:nvSpPr>
        <p:spPr>
          <a:xfrm>
            <a:off x="457200" y="792080"/>
            <a:ext cx="2139696" cy="1261872"/>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23"/>
          <p:cNvSpPr txBox="1"/>
          <p:nvPr>
            <p:ph idx="1" type="body"/>
          </p:nvPr>
        </p:nvSpPr>
        <p:spPr>
          <a:xfrm>
            <a:off x="2971800" y="792080"/>
            <a:ext cx="5715000" cy="5577840"/>
          </a:xfrm>
          <a:prstGeom prst="rect">
            <a:avLst/>
          </a:prstGeom>
          <a:noFill/>
          <a:ln>
            <a:noFill/>
          </a:ln>
        </p:spPr>
        <p:txBody>
          <a:bodyPr anchorCtr="0" anchor="t" bIns="45700" lIns="91425" spcFirstLastPara="1" rIns="91425" wrap="square" tIns="45700">
            <a:noAutofit/>
          </a:bodyPr>
          <a:lstStyle>
            <a:lvl1pPr indent="-401320" lvl="0" marL="457200" algn="l">
              <a:spcBef>
                <a:spcPts val="640"/>
              </a:spcBef>
              <a:spcAft>
                <a:spcPts val="0"/>
              </a:spcAft>
              <a:buSzPts val="2720"/>
              <a:buChar char="•"/>
              <a:defRPr sz="3200"/>
            </a:lvl1pPr>
            <a:lvl2pPr indent="-379730" lvl="1" marL="914400" algn="l">
              <a:spcBef>
                <a:spcPts val="560"/>
              </a:spcBef>
              <a:spcAft>
                <a:spcPts val="0"/>
              </a:spcAft>
              <a:buSzPts val="2380"/>
              <a:buChar char="•"/>
              <a:defRPr sz="2800"/>
            </a:lvl2pPr>
            <a:lvl3pPr indent="-365760" lvl="2" marL="1371600" algn="l">
              <a:spcBef>
                <a:spcPts val="480"/>
              </a:spcBef>
              <a:spcAft>
                <a:spcPts val="0"/>
              </a:spcAft>
              <a:buSzPts val="2160"/>
              <a:buChar char="•"/>
              <a:defRPr sz="2400"/>
            </a:lvl3pPr>
            <a:lvl4pPr indent="-355600" lvl="3" marL="1828800" algn="l">
              <a:spcBef>
                <a:spcPts val="400"/>
              </a:spcBef>
              <a:spcAft>
                <a:spcPts val="0"/>
              </a:spcAft>
              <a:buSzPts val="2000"/>
              <a:buChar char="•"/>
              <a:defRPr sz="2000"/>
            </a:lvl4pPr>
            <a:lvl5pPr indent="-355600" lvl="4" marL="2286000" algn="l">
              <a:spcBef>
                <a:spcPts val="400"/>
              </a:spcBef>
              <a:spcAft>
                <a:spcPts val="0"/>
              </a:spcAft>
              <a:buSzPts val="2000"/>
              <a:buChar char="•"/>
              <a:defRPr sz="2000"/>
            </a:lvl5pPr>
            <a:lvl6pPr indent="-355600" lvl="5" marL="2743200" algn="l">
              <a:spcBef>
                <a:spcPts val="400"/>
              </a:spcBef>
              <a:spcAft>
                <a:spcPts val="0"/>
              </a:spcAft>
              <a:buSzPts val="2000"/>
              <a:buChar char="•"/>
              <a:defRPr sz="2000"/>
            </a:lvl6pPr>
            <a:lvl7pPr indent="-355600" lvl="6" marL="3200400" algn="l">
              <a:spcBef>
                <a:spcPts val="400"/>
              </a:spcBef>
              <a:spcAft>
                <a:spcPts val="0"/>
              </a:spcAft>
              <a:buSzPts val="2000"/>
              <a:buChar char="•"/>
              <a:defRPr sz="2000"/>
            </a:lvl7pPr>
            <a:lvl8pPr indent="-355600" lvl="7" marL="3657600" algn="l">
              <a:spcBef>
                <a:spcPts val="400"/>
              </a:spcBef>
              <a:spcAft>
                <a:spcPts val="0"/>
              </a:spcAft>
              <a:buSzPts val="2000"/>
              <a:buChar char="•"/>
              <a:defRPr sz="2000"/>
            </a:lvl8pPr>
            <a:lvl9pPr indent="-355600" lvl="8" marL="4114800" algn="l">
              <a:spcBef>
                <a:spcPts val="400"/>
              </a:spcBef>
              <a:spcAft>
                <a:spcPts val="0"/>
              </a:spcAft>
              <a:buSzPts val="2000"/>
              <a:buChar char="•"/>
              <a:defRPr sz="2000"/>
            </a:lvl9pPr>
          </a:lstStyle>
          <a:p/>
        </p:txBody>
      </p:sp>
      <p:sp>
        <p:nvSpPr>
          <p:cNvPr id="63" name="Google Shape;63;p23"/>
          <p:cNvSpPr txBox="1"/>
          <p:nvPr>
            <p:ph idx="2" type="body"/>
          </p:nvPr>
        </p:nvSpPr>
        <p:spPr>
          <a:xfrm>
            <a:off x="457201" y="2130552"/>
            <a:ext cx="2139696" cy="4243615"/>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SzPts val="1190"/>
              <a:buNone/>
              <a:defRPr sz="1400"/>
            </a:lvl1pPr>
            <a:lvl2pPr indent="-228600" lvl="1" marL="914400" algn="l">
              <a:spcBef>
                <a:spcPts val="240"/>
              </a:spcBef>
              <a:spcAft>
                <a:spcPts val="0"/>
              </a:spcAft>
              <a:buSzPts val="1020"/>
              <a:buNone/>
              <a:defRPr sz="1200"/>
            </a:lvl2pPr>
            <a:lvl3pPr indent="-228600" lvl="2" marL="1371600" algn="l">
              <a:spcBef>
                <a:spcPts val="200"/>
              </a:spcBef>
              <a:spcAft>
                <a:spcPts val="0"/>
              </a:spcAft>
              <a:buSzPts val="9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64" name="Google Shape;64;p23"/>
          <p:cNvSpPr txBox="1"/>
          <p:nvPr>
            <p:ph idx="10" type="dt"/>
          </p:nvPr>
        </p:nvSpPr>
        <p:spPr>
          <a:xfrm>
            <a:off x="457200" y="19050"/>
            <a:ext cx="2895600" cy="32861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23"/>
          <p:cNvSpPr txBox="1"/>
          <p:nvPr>
            <p:ph idx="11" type="ftr"/>
          </p:nvPr>
        </p:nvSpPr>
        <p:spPr>
          <a:xfrm>
            <a:off x="3429000" y="19050"/>
            <a:ext cx="4114800" cy="32861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3"/>
          <p:cNvSpPr txBox="1"/>
          <p:nvPr>
            <p:ph idx="12" type="sldNum"/>
          </p:nvPr>
        </p:nvSpPr>
        <p:spPr>
          <a:xfrm>
            <a:off x="7620000" y="19050"/>
            <a:ext cx="1066800" cy="328613"/>
          </a:xfrm>
          <a:prstGeom prst="rect">
            <a:avLst/>
          </a:prstGeom>
          <a:noFill/>
          <a:ln>
            <a:noFill/>
          </a:ln>
        </p:spPr>
        <p:txBody>
          <a:bodyPr anchorCtr="0" anchor="ctr" bIns="45700" lIns="91425" spcFirstLastPara="1" rIns="91425" wrap="square" tIns="45700">
            <a:noAutofit/>
          </a:bodyPr>
          <a:lstStyle>
            <a:lvl1pPr indent="0" lvl="0" marL="0" algn="l">
              <a:spcBef>
                <a:spcPts val="0"/>
              </a:spcBef>
              <a:spcAft>
                <a:spcPts val="0"/>
              </a:spcAft>
              <a:buNone/>
              <a:defRPr b="1" i="0" sz="1400" u="none" cap="none" strike="noStrike">
                <a:solidFill>
                  <a:srgbClr val="FFFFFF"/>
                </a:solidFill>
                <a:latin typeface="Arial"/>
                <a:ea typeface="Arial"/>
                <a:cs typeface="Arial"/>
                <a:sym typeface="Arial"/>
              </a:defRPr>
            </a:lvl1pPr>
            <a:lvl2pPr indent="0" lvl="1" marL="0" algn="l">
              <a:spcBef>
                <a:spcPts val="0"/>
              </a:spcBef>
              <a:spcAft>
                <a:spcPts val="0"/>
              </a:spcAft>
              <a:buNone/>
              <a:defRPr b="1" i="0" sz="1400" u="none" cap="none" strike="noStrike">
                <a:solidFill>
                  <a:srgbClr val="FFFFFF"/>
                </a:solidFill>
                <a:latin typeface="Arial"/>
                <a:ea typeface="Arial"/>
                <a:cs typeface="Arial"/>
                <a:sym typeface="Arial"/>
              </a:defRPr>
            </a:lvl2pPr>
            <a:lvl3pPr indent="0" lvl="2" marL="0" algn="l">
              <a:spcBef>
                <a:spcPts val="0"/>
              </a:spcBef>
              <a:spcAft>
                <a:spcPts val="0"/>
              </a:spcAft>
              <a:buNone/>
              <a:defRPr b="1" i="0" sz="1400" u="none" cap="none" strike="noStrike">
                <a:solidFill>
                  <a:srgbClr val="FFFFFF"/>
                </a:solidFill>
                <a:latin typeface="Arial"/>
                <a:ea typeface="Arial"/>
                <a:cs typeface="Arial"/>
                <a:sym typeface="Arial"/>
              </a:defRPr>
            </a:lvl3pPr>
            <a:lvl4pPr indent="0" lvl="3" marL="0" algn="l">
              <a:spcBef>
                <a:spcPts val="0"/>
              </a:spcBef>
              <a:spcAft>
                <a:spcPts val="0"/>
              </a:spcAft>
              <a:buNone/>
              <a:defRPr b="1" i="0" sz="1400" u="none" cap="none" strike="noStrike">
                <a:solidFill>
                  <a:srgbClr val="FFFFFF"/>
                </a:solidFill>
                <a:latin typeface="Arial"/>
                <a:ea typeface="Arial"/>
                <a:cs typeface="Arial"/>
                <a:sym typeface="Arial"/>
              </a:defRPr>
            </a:lvl4pPr>
            <a:lvl5pPr indent="0" lvl="4" marL="0" algn="l">
              <a:spcBef>
                <a:spcPts val="0"/>
              </a:spcBef>
              <a:spcAft>
                <a:spcPts val="0"/>
              </a:spcAft>
              <a:buNone/>
              <a:defRPr b="1" i="0" sz="1400" u="none" cap="none" strike="noStrike">
                <a:solidFill>
                  <a:srgbClr val="FFFFFF"/>
                </a:solidFill>
                <a:latin typeface="Arial"/>
                <a:ea typeface="Arial"/>
                <a:cs typeface="Arial"/>
                <a:sym typeface="Arial"/>
              </a:defRPr>
            </a:lvl5pPr>
            <a:lvl6pPr indent="0" lvl="5" marL="0" algn="l">
              <a:spcBef>
                <a:spcPts val="0"/>
              </a:spcBef>
              <a:spcAft>
                <a:spcPts val="0"/>
              </a:spcAft>
              <a:buNone/>
              <a:defRPr b="1" i="0" sz="1400" u="none" cap="none" strike="noStrike">
                <a:solidFill>
                  <a:srgbClr val="FFFFFF"/>
                </a:solidFill>
                <a:latin typeface="Arial"/>
                <a:ea typeface="Arial"/>
                <a:cs typeface="Arial"/>
                <a:sym typeface="Arial"/>
              </a:defRPr>
            </a:lvl6pPr>
            <a:lvl7pPr indent="0" lvl="6" marL="0" algn="l">
              <a:spcBef>
                <a:spcPts val="0"/>
              </a:spcBef>
              <a:spcAft>
                <a:spcPts val="0"/>
              </a:spcAft>
              <a:buNone/>
              <a:defRPr b="1" i="0" sz="1400" u="none" cap="none" strike="noStrike">
                <a:solidFill>
                  <a:srgbClr val="FFFFFF"/>
                </a:solidFill>
                <a:latin typeface="Arial"/>
                <a:ea typeface="Arial"/>
                <a:cs typeface="Arial"/>
                <a:sym typeface="Arial"/>
              </a:defRPr>
            </a:lvl7pPr>
            <a:lvl8pPr indent="0" lvl="7" marL="0" algn="l">
              <a:spcBef>
                <a:spcPts val="0"/>
              </a:spcBef>
              <a:spcAft>
                <a:spcPts val="0"/>
              </a:spcAft>
              <a:buNone/>
              <a:defRPr b="1" i="0" sz="1400" u="none" cap="none" strike="noStrike">
                <a:solidFill>
                  <a:srgbClr val="FFFFFF"/>
                </a:solidFill>
                <a:latin typeface="Arial"/>
                <a:ea typeface="Arial"/>
                <a:cs typeface="Arial"/>
                <a:sym typeface="Arial"/>
              </a:defRPr>
            </a:lvl8pPr>
            <a:lvl9pPr indent="0" lvl="8" marL="0" algn="l">
              <a:spcBef>
                <a:spcPts val="0"/>
              </a:spcBef>
              <a:spcAft>
                <a:spcPts val="0"/>
              </a:spcAft>
              <a:buNone/>
              <a:defRPr b="1" i="0" sz="1400" u="none" cap="none" strike="noStrike">
                <a:solidFill>
                  <a:srgbClr val="FFFFFF"/>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magine con didascalia" type="picTx">
  <p:cSld name="PICTURE_WITH_CAPTION_TEXT">
    <p:spTree>
      <p:nvGrpSpPr>
        <p:cNvPr id="67" name="Shape 67"/>
        <p:cNvGrpSpPr/>
        <p:nvPr/>
      </p:nvGrpSpPr>
      <p:grpSpPr>
        <a:xfrm>
          <a:off x="0" y="0"/>
          <a:ext cx="0" cy="0"/>
          <a:chOff x="0" y="0"/>
          <a:chExt cx="0" cy="0"/>
        </a:xfrm>
      </p:grpSpPr>
      <p:sp>
        <p:nvSpPr>
          <p:cNvPr id="68" name="Google Shape;68;p24"/>
          <p:cNvSpPr txBox="1"/>
          <p:nvPr>
            <p:ph type="title"/>
          </p:nvPr>
        </p:nvSpPr>
        <p:spPr>
          <a:xfrm>
            <a:off x="457200" y="792480"/>
            <a:ext cx="2142680" cy="126492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SzPts val="1400"/>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24"/>
          <p:cNvSpPr/>
          <p:nvPr>
            <p:ph idx="2" type="pic"/>
          </p:nvPr>
        </p:nvSpPr>
        <p:spPr>
          <a:xfrm>
            <a:off x="2858610" y="838201"/>
            <a:ext cx="5904390" cy="5500456"/>
          </a:xfrm>
          <a:prstGeom prst="rect">
            <a:avLst/>
          </a:prstGeom>
          <a:solidFill>
            <a:schemeClr val="lt2"/>
          </a:solidFill>
          <a:ln cap="flat" cmpd="sng" w="76200">
            <a:solidFill>
              <a:srgbClr val="FFFFFF"/>
            </a:solidFill>
            <a:prstDash val="solid"/>
            <a:miter lim="800000"/>
            <a:headEnd len="sm" w="sm" type="none"/>
            <a:tailEnd len="sm" w="sm" type="none"/>
          </a:ln>
          <a:effectLst>
            <a:outerShdw blurRad="50800" rotWithShape="0" algn="t" dir="5400000" dist="12700">
              <a:srgbClr val="000000">
                <a:alpha val="58823"/>
              </a:srgbClr>
            </a:outerShdw>
          </a:effectLst>
        </p:spPr>
        <p:txBody>
          <a:bodyPr anchorCtr="0" anchor="t" bIns="45700" lIns="91425" spcFirstLastPara="1" rIns="91425" wrap="square" tIns="45700">
            <a:normAutofit/>
          </a:bodyPr>
          <a:lstStyle>
            <a:lvl1pPr lvl="0" marR="0" rtl="0" algn="l">
              <a:spcBef>
                <a:spcPts val="640"/>
              </a:spcBef>
              <a:spcAft>
                <a:spcPts val="0"/>
              </a:spcAft>
              <a:buClr>
                <a:schemeClr val="accent1"/>
              </a:buClr>
              <a:buSzPts val="2720"/>
              <a:buFont typeface="Arial"/>
              <a:buNone/>
              <a:defRPr b="0" i="0" sz="3200" u="none" cap="none" strike="noStrike">
                <a:solidFill>
                  <a:schemeClr val="dk1"/>
                </a:solidFill>
                <a:latin typeface="Arial"/>
                <a:ea typeface="Arial"/>
                <a:cs typeface="Arial"/>
                <a:sym typeface="Arial"/>
              </a:defRPr>
            </a:lvl1pPr>
            <a:lvl2pPr lvl="1" marR="0" rtl="0" algn="l">
              <a:spcBef>
                <a:spcPts val="560"/>
              </a:spcBef>
              <a:spcAft>
                <a:spcPts val="0"/>
              </a:spcAft>
              <a:buClr>
                <a:schemeClr val="accent1"/>
              </a:buClr>
              <a:buSzPts val="2380"/>
              <a:buFont typeface="Arial"/>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chemeClr val="accent1"/>
              </a:buClr>
              <a:buSzPts val="2160"/>
              <a:buFont typeface="Arial"/>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chemeClr val="accent1"/>
              </a:buClr>
              <a:buSzPts val="2000"/>
              <a:buFont typeface="Arial"/>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chemeClr val="accent1"/>
              </a:buClr>
              <a:buSzPts val="2000"/>
              <a:buFont typeface="Arial"/>
              <a:buNone/>
              <a:defRPr b="0" i="0" sz="2000" u="none" cap="none" strike="noStrike">
                <a:solidFill>
                  <a:schemeClr val="dk1"/>
                </a:solidFill>
                <a:latin typeface="Arial"/>
                <a:ea typeface="Arial"/>
                <a:cs typeface="Arial"/>
                <a:sym typeface="Arial"/>
              </a:defRPr>
            </a:lvl5pPr>
            <a:lvl6pPr lvl="5" marR="0" rtl="0" algn="l">
              <a:spcBef>
                <a:spcPts val="400"/>
              </a:spcBef>
              <a:spcAft>
                <a:spcPts val="0"/>
              </a:spcAft>
              <a:buClr>
                <a:schemeClr val="accent1"/>
              </a:buClr>
              <a:buSzPts val="2000"/>
              <a:buFont typeface="Arial"/>
              <a:buNone/>
              <a:defRPr b="0" i="0" sz="2000" u="none" cap="none" strike="noStrike">
                <a:solidFill>
                  <a:schemeClr val="dk1"/>
                </a:solidFill>
                <a:latin typeface="Arial"/>
                <a:ea typeface="Arial"/>
                <a:cs typeface="Arial"/>
                <a:sym typeface="Arial"/>
              </a:defRPr>
            </a:lvl6pPr>
            <a:lvl7pPr lvl="6" marR="0" rtl="0" algn="l">
              <a:spcBef>
                <a:spcPts val="400"/>
              </a:spcBef>
              <a:spcAft>
                <a:spcPts val="0"/>
              </a:spcAft>
              <a:buClr>
                <a:schemeClr val="accent1"/>
              </a:buClr>
              <a:buSzPts val="2000"/>
              <a:buFont typeface="Arial"/>
              <a:buNone/>
              <a:defRPr b="0" i="0" sz="2000" u="none" cap="none" strike="noStrike">
                <a:solidFill>
                  <a:schemeClr val="dk1"/>
                </a:solidFill>
                <a:latin typeface="Arial"/>
                <a:ea typeface="Arial"/>
                <a:cs typeface="Arial"/>
                <a:sym typeface="Arial"/>
              </a:defRPr>
            </a:lvl7pPr>
            <a:lvl8pPr lvl="7" marR="0" rtl="0" algn="l">
              <a:spcBef>
                <a:spcPts val="400"/>
              </a:spcBef>
              <a:spcAft>
                <a:spcPts val="0"/>
              </a:spcAft>
              <a:buClr>
                <a:schemeClr val="accent1"/>
              </a:buClr>
              <a:buSzPts val="2000"/>
              <a:buFont typeface="Arial"/>
              <a:buNone/>
              <a:defRPr b="0" i="0" sz="2000" u="none" cap="none" strike="noStrike">
                <a:solidFill>
                  <a:schemeClr val="dk1"/>
                </a:solidFill>
                <a:latin typeface="Arial"/>
                <a:ea typeface="Arial"/>
                <a:cs typeface="Arial"/>
                <a:sym typeface="Arial"/>
              </a:defRPr>
            </a:lvl8pPr>
            <a:lvl9pPr lvl="8" marR="0" rtl="0" algn="l">
              <a:spcBef>
                <a:spcPts val="400"/>
              </a:spcBef>
              <a:spcAft>
                <a:spcPts val="0"/>
              </a:spcAft>
              <a:buClr>
                <a:schemeClr val="accent1"/>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70" name="Google Shape;70;p24"/>
          <p:cNvSpPr txBox="1"/>
          <p:nvPr>
            <p:ph idx="1" type="body"/>
          </p:nvPr>
        </p:nvSpPr>
        <p:spPr>
          <a:xfrm>
            <a:off x="457200" y="2133600"/>
            <a:ext cx="2139696" cy="4242816"/>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SzPts val="1190"/>
              <a:buNone/>
              <a:defRPr sz="1400"/>
            </a:lvl1pPr>
            <a:lvl2pPr indent="-228600" lvl="1" marL="914400" algn="l">
              <a:spcBef>
                <a:spcPts val="240"/>
              </a:spcBef>
              <a:spcAft>
                <a:spcPts val="0"/>
              </a:spcAft>
              <a:buSzPts val="1020"/>
              <a:buNone/>
              <a:defRPr sz="1200"/>
            </a:lvl2pPr>
            <a:lvl3pPr indent="-228600" lvl="2" marL="1371600" algn="l">
              <a:spcBef>
                <a:spcPts val="200"/>
              </a:spcBef>
              <a:spcAft>
                <a:spcPts val="0"/>
              </a:spcAft>
              <a:buSzPts val="9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71" name="Google Shape;71;p24"/>
          <p:cNvSpPr txBox="1"/>
          <p:nvPr>
            <p:ph idx="10" type="dt"/>
          </p:nvPr>
        </p:nvSpPr>
        <p:spPr>
          <a:xfrm>
            <a:off x="457200" y="19050"/>
            <a:ext cx="2895600" cy="32861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4"/>
          <p:cNvSpPr txBox="1"/>
          <p:nvPr>
            <p:ph idx="11" type="ftr"/>
          </p:nvPr>
        </p:nvSpPr>
        <p:spPr>
          <a:xfrm>
            <a:off x="3429000" y="19050"/>
            <a:ext cx="4114800" cy="32861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4"/>
          <p:cNvSpPr txBox="1"/>
          <p:nvPr>
            <p:ph idx="12" type="sldNum"/>
          </p:nvPr>
        </p:nvSpPr>
        <p:spPr>
          <a:xfrm>
            <a:off x="7620000" y="19050"/>
            <a:ext cx="1066800" cy="328613"/>
          </a:xfrm>
          <a:prstGeom prst="rect">
            <a:avLst/>
          </a:prstGeom>
          <a:noFill/>
          <a:ln>
            <a:noFill/>
          </a:ln>
        </p:spPr>
        <p:txBody>
          <a:bodyPr anchorCtr="0" anchor="ctr" bIns="45700" lIns="91425" spcFirstLastPara="1" rIns="91425" wrap="square" tIns="45700">
            <a:noAutofit/>
          </a:bodyPr>
          <a:lstStyle>
            <a:lvl1pPr indent="0" lvl="0" marL="0" algn="l">
              <a:spcBef>
                <a:spcPts val="0"/>
              </a:spcBef>
              <a:spcAft>
                <a:spcPts val="0"/>
              </a:spcAft>
              <a:buNone/>
              <a:defRPr b="1" i="0" sz="1400" u="none" cap="none" strike="noStrike">
                <a:solidFill>
                  <a:srgbClr val="FFFFFF"/>
                </a:solidFill>
                <a:latin typeface="Arial"/>
                <a:ea typeface="Arial"/>
                <a:cs typeface="Arial"/>
                <a:sym typeface="Arial"/>
              </a:defRPr>
            </a:lvl1pPr>
            <a:lvl2pPr indent="0" lvl="1" marL="0" algn="l">
              <a:spcBef>
                <a:spcPts val="0"/>
              </a:spcBef>
              <a:spcAft>
                <a:spcPts val="0"/>
              </a:spcAft>
              <a:buNone/>
              <a:defRPr b="1" i="0" sz="1400" u="none" cap="none" strike="noStrike">
                <a:solidFill>
                  <a:srgbClr val="FFFFFF"/>
                </a:solidFill>
                <a:latin typeface="Arial"/>
                <a:ea typeface="Arial"/>
                <a:cs typeface="Arial"/>
                <a:sym typeface="Arial"/>
              </a:defRPr>
            </a:lvl2pPr>
            <a:lvl3pPr indent="0" lvl="2" marL="0" algn="l">
              <a:spcBef>
                <a:spcPts val="0"/>
              </a:spcBef>
              <a:spcAft>
                <a:spcPts val="0"/>
              </a:spcAft>
              <a:buNone/>
              <a:defRPr b="1" i="0" sz="1400" u="none" cap="none" strike="noStrike">
                <a:solidFill>
                  <a:srgbClr val="FFFFFF"/>
                </a:solidFill>
                <a:latin typeface="Arial"/>
                <a:ea typeface="Arial"/>
                <a:cs typeface="Arial"/>
                <a:sym typeface="Arial"/>
              </a:defRPr>
            </a:lvl3pPr>
            <a:lvl4pPr indent="0" lvl="3" marL="0" algn="l">
              <a:spcBef>
                <a:spcPts val="0"/>
              </a:spcBef>
              <a:spcAft>
                <a:spcPts val="0"/>
              </a:spcAft>
              <a:buNone/>
              <a:defRPr b="1" i="0" sz="1400" u="none" cap="none" strike="noStrike">
                <a:solidFill>
                  <a:srgbClr val="FFFFFF"/>
                </a:solidFill>
                <a:latin typeface="Arial"/>
                <a:ea typeface="Arial"/>
                <a:cs typeface="Arial"/>
                <a:sym typeface="Arial"/>
              </a:defRPr>
            </a:lvl4pPr>
            <a:lvl5pPr indent="0" lvl="4" marL="0" algn="l">
              <a:spcBef>
                <a:spcPts val="0"/>
              </a:spcBef>
              <a:spcAft>
                <a:spcPts val="0"/>
              </a:spcAft>
              <a:buNone/>
              <a:defRPr b="1" i="0" sz="1400" u="none" cap="none" strike="noStrike">
                <a:solidFill>
                  <a:srgbClr val="FFFFFF"/>
                </a:solidFill>
                <a:latin typeface="Arial"/>
                <a:ea typeface="Arial"/>
                <a:cs typeface="Arial"/>
                <a:sym typeface="Arial"/>
              </a:defRPr>
            </a:lvl5pPr>
            <a:lvl6pPr indent="0" lvl="5" marL="0" algn="l">
              <a:spcBef>
                <a:spcPts val="0"/>
              </a:spcBef>
              <a:spcAft>
                <a:spcPts val="0"/>
              </a:spcAft>
              <a:buNone/>
              <a:defRPr b="1" i="0" sz="1400" u="none" cap="none" strike="noStrike">
                <a:solidFill>
                  <a:srgbClr val="FFFFFF"/>
                </a:solidFill>
                <a:latin typeface="Arial"/>
                <a:ea typeface="Arial"/>
                <a:cs typeface="Arial"/>
                <a:sym typeface="Arial"/>
              </a:defRPr>
            </a:lvl6pPr>
            <a:lvl7pPr indent="0" lvl="6" marL="0" algn="l">
              <a:spcBef>
                <a:spcPts val="0"/>
              </a:spcBef>
              <a:spcAft>
                <a:spcPts val="0"/>
              </a:spcAft>
              <a:buNone/>
              <a:defRPr b="1" i="0" sz="1400" u="none" cap="none" strike="noStrike">
                <a:solidFill>
                  <a:srgbClr val="FFFFFF"/>
                </a:solidFill>
                <a:latin typeface="Arial"/>
                <a:ea typeface="Arial"/>
                <a:cs typeface="Arial"/>
                <a:sym typeface="Arial"/>
              </a:defRPr>
            </a:lvl7pPr>
            <a:lvl8pPr indent="0" lvl="7" marL="0" algn="l">
              <a:spcBef>
                <a:spcPts val="0"/>
              </a:spcBef>
              <a:spcAft>
                <a:spcPts val="0"/>
              </a:spcAft>
              <a:buNone/>
              <a:defRPr b="1" i="0" sz="1400" u="none" cap="none" strike="noStrike">
                <a:solidFill>
                  <a:srgbClr val="FFFFFF"/>
                </a:solidFill>
                <a:latin typeface="Arial"/>
                <a:ea typeface="Arial"/>
                <a:cs typeface="Arial"/>
                <a:sym typeface="Arial"/>
              </a:defRPr>
            </a:lvl8pPr>
            <a:lvl9pPr indent="0" lvl="8" marL="0" algn="l">
              <a:spcBef>
                <a:spcPts val="0"/>
              </a:spcBef>
              <a:spcAft>
                <a:spcPts val="0"/>
              </a:spcAft>
              <a:buNone/>
              <a:defRPr b="1" i="0" sz="1400" u="none" cap="none" strike="noStrike">
                <a:solidFill>
                  <a:srgbClr val="FFFFFF"/>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it-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5"/>
          <p:cNvSpPr/>
          <p:nvPr/>
        </p:nvSpPr>
        <p:spPr>
          <a:xfrm>
            <a:off x="0" y="220663"/>
            <a:ext cx="9144000" cy="2286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7" name="Google Shape;7;p15"/>
          <p:cNvSpPr txBox="1"/>
          <p:nvPr>
            <p:ph type="title"/>
          </p:nvPr>
        </p:nvSpPr>
        <p:spPr>
          <a:xfrm>
            <a:off x="457200" y="533400"/>
            <a:ext cx="8229600" cy="990600"/>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SzPts val="1400"/>
              <a:buNone/>
              <a:defRPr b="0" i="0" sz="4000" u="none" cap="none" strike="noStrike">
                <a:solidFill>
                  <a:schemeClr val="dk2"/>
                </a:solidFill>
                <a:latin typeface="Arial"/>
                <a:ea typeface="Arial"/>
                <a:cs typeface="Arial"/>
                <a:sym typeface="Arial"/>
              </a:defRPr>
            </a:lvl1pPr>
            <a:lvl2pPr lvl="1" marR="0" rtl="0" algn="l">
              <a:spcBef>
                <a:spcPts val="0"/>
              </a:spcBef>
              <a:spcAft>
                <a:spcPts val="0"/>
              </a:spcAft>
              <a:buSzPts val="1400"/>
              <a:buNone/>
              <a:defRPr b="0" i="0" sz="4000" u="none" cap="none" strike="noStrike">
                <a:solidFill>
                  <a:schemeClr val="dk2"/>
                </a:solidFill>
                <a:latin typeface="Arial"/>
                <a:ea typeface="Arial"/>
                <a:cs typeface="Arial"/>
                <a:sym typeface="Arial"/>
              </a:defRPr>
            </a:lvl2pPr>
            <a:lvl3pPr lvl="2" marR="0" rtl="0" algn="l">
              <a:spcBef>
                <a:spcPts val="0"/>
              </a:spcBef>
              <a:spcAft>
                <a:spcPts val="0"/>
              </a:spcAft>
              <a:buSzPts val="1400"/>
              <a:buNone/>
              <a:defRPr b="0" i="0" sz="4000" u="none" cap="none" strike="noStrike">
                <a:solidFill>
                  <a:schemeClr val="dk2"/>
                </a:solidFill>
                <a:latin typeface="Arial"/>
                <a:ea typeface="Arial"/>
                <a:cs typeface="Arial"/>
                <a:sym typeface="Arial"/>
              </a:defRPr>
            </a:lvl3pPr>
            <a:lvl4pPr lvl="3" marR="0" rtl="0" algn="l">
              <a:spcBef>
                <a:spcPts val="0"/>
              </a:spcBef>
              <a:spcAft>
                <a:spcPts val="0"/>
              </a:spcAft>
              <a:buSzPts val="1400"/>
              <a:buNone/>
              <a:defRPr b="0" i="0" sz="4000" u="none" cap="none" strike="noStrike">
                <a:solidFill>
                  <a:schemeClr val="dk2"/>
                </a:solidFill>
                <a:latin typeface="Arial"/>
                <a:ea typeface="Arial"/>
                <a:cs typeface="Arial"/>
                <a:sym typeface="Arial"/>
              </a:defRPr>
            </a:lvl4pPr>
            <a:lvl5pPr lvl="4" marR="0" rtl="0" algn="l">
              <a:spcBef>
                <a:spcPts val="0"/>
              </a:spcBef>
              <a:spcAft>
                <a:spcPts val="0"/>
              </a:spcAft>
              <a:buSzPts val="1400"/>
              <a:buNone/>
              <a:defRPr b="0" i="0" sz="4000" u="none" cap="none" strike="noStrike">
                <a:solidFill>
                  <a:schemeClr val="dk2"/>
                </a:solidFill>
                <a:latin typeface="Arial"/>
                <a:ea typeface="Arial"/>
                <a:cs typeface="Arial"/>
                <a:sym typeface="Arial"/>
              </a:defRPr>
            </a:lvl5pPr>
            <a:lvl6pPr lvl="5" marR="0" rtl="0" algn="l">
              <a:spcBef>
                <a:spcPts val="0"/>
              </a:spcBef>
              <a:spcAft>
                <a:spcPts val="0"/>
              </a:spcAft>
              <a:buSzPts val="1400"/>
              <a:buNone/>
              <a:defRPr b="0" i="0" sz="4000" u="none" cap="none" strike="noStrike">
                <a:solidFill>
                  <a:schemeClr val="dk2"/>
                </a:solidFill>
                <a:latin typeface="Arial"/>
                <a:ea typeface="Arial"/>
                <a:cs typeface="Arial"/>
                <a:sym typeface="Arial"/>
              </a:defRPr>
            </a:lvl6pPr>
            <a:lvl7pPr lvl="6" marR="0" rtl="0" algn="l">
              <a:spcBef>
                <a:spcPts val="0"/>
              </a:spcBef>
              <a:spcAft>
                <a:spcPts val="0"/>
              </a:spcAft>
              <a:buSzPts val="1400"/>
              <a:buNone/>
              <a:defRPr b="0" i="0" sz="4000" u="none" cap="none" strike="noStrike">
                <a:solidFill>
                  <a:schemeClr val="dk2"/>
                </a:solidFill>
                <a:latin typeface="Arial"/>
                <a:ea typeface="Arial"/>
                <a:cs typeface="Arial"/>
                <a:sym typeface="Arial"/>
              </a:defRPr>
            </a:lvl7pPr>
            <a:lvl8pPr lvl="7" marR="0" rtl="0" algn="l">
              <a:spcBef>
                <a:spcPts val="0"/>
              </a:spcBef>
              <a:spcAft>
                <a:spcPts val="0"/>
              </a:spcAft>
              <a:buSzPts val="1400"/>
              <a:buNone/>
              <a:defRPr b="0" i="0" sz="4000" u="none" cap="none" strike="noStrike">
                <a:solidFill>
                  <a:schemeClr val="dk2"/>
                </a:solidFill>
                <a:latin typeface="Arial"/>
                <a:ea typeface="Arial"/>
                <a:cs typeface="Arial"/>
                <a:sym typeface="Arial"/>
              </a:defRPr>
            </a:lvl8pPr>
            <a:lvl9pPr lvl="8" marR="0" rtl="0" algn="l">
              <a:spcBef>
                <a:spcPts val="0"/>
              </a:spcBef>
              <a:spcAft>
                <a:spcPts val="0"/>
              </a:spcAft>
              <a:buSzPts val="1400"/>
              <a:buNone/>
              <a:defRPr b="0" i="0" sz="4000" u="none" cap="none" strike="noStrike">
                <a:solidFill>
                  <a:schemeClr val="dk2"/>
                </a:solidFill>
                <a:latin typeface="Arial"/>
                <a:ea typeface="Arial"/>
                <a:cs typeface="Arial"/>
                <a:sym typeface="Arial"/>
              </a:defRPr>
            </a:lvl9pPr>
          </a:lstStyle>
          <a:p/>
        </p:txBody>
      </p:sp>
      <p:sp>
        <p:nvSpPr>
          <p:cNvPr id="8" name="Google Shape;8;p15"/>
          <p:cNvSpPr txBox="1"/>
          <p:nvPr>
            <p:ph idx="1" type="body"/>
          </p:nvPr>
        </p:nvSpPr>
        <p:spPr>
          <a:xfrm>
            <a:off x="457200" y="1600200"/>
            <a:ext cx="8229600" cy="4876800"/>
          </a:xfrm>
          <a:prstGeom prst="rect">
            <a:avLst/>
          </a:prstGeom>
          <a:noFill/>
          <a:ln>
            <a:noFill/>
          </a:ln>
        </p:spPr>
        <p:txBody>
          <a:bodyPr anchorCtr="0" anchor="t" bIns="45700" lIns="91425" spcFirstLastPara="1" rIns="91425" wrap="square" tIns="45700">
            <a:noAutofit/>
          </a:bodyPr>
          <a:lstStyle>
            <a:lvl1pPr indent="-358140" lvl="0" marL="457200" marR="0" rtl="0" algn="l">
              <a:spcBef>
                <a:spcPts val="480"/>
              </a:spcBef>
              <a:spcAft>
                <a:spcPts val="0"/>
              </a:spcAft>
              <a:buClr>
                <a:schemeClr val="accent1"/>
              </a:buClr>
              <a:buSzPts val="2040"/>
              <a:buFont typeface="Arial"/>
              <a:buChar char="•"/>
              <a:defRPr b="0" i="0" sz="2400" u="none" cap="none" strike="noStrike">
                <a:solidFill>
                  <a:schemeClr val="dk1"/>
                </a:solidFill>
                <a:latin typeface="Arial"/>
                <a:ea typeface="Arial"/>
                <a:cs typeface="Arial"/>
                <a:sym typeface="Arial"/>
              </a:defRPr>
            </a:lvl1pPr>
            <a:lvl2pPr indent="-336550" lvl="1" marL="914400" marR="0" rtl="0" algn="l">
              <a:spcBef>
                <a:spcPts val="400"/>
              </a:spcBef>
              <a:spcAft>
                <a:spcPts val="0"/>
              </a:spcAft>
              <a:buClr>
                <a:schemeClr val="accent1"/>
              </a:buClr>
              <a:buSzPts val="1700"/>
              <a:buFont typeface="Arial"/>
              <a:buChar char="•"/>
              <a:defRPr b="0" i="0" sz="2000" u="none" cap="none" strike="noStrike">
                <a:solidFill>
                  <a:schemeClr val="dk1"/>
                </a:solidFill>
                <a:latin typeface="Arial"/>
                <a:ea typeface="Arial"/>
                <a:cs typeface="Arial"/>
                <a:sym typeface="Arial"/>
              </a:defRPr>
            </a:lvl2pPr>
            <a:lvl3pPr indent="-331469" lvl="2" marL="1371600" marR="0" rtl="0" algn="l">
              <a:spcBef>
                <a:spcPts val="360"/>
              </a:spcBef>
              <a:spcAft>
                <a:spcPts val="0"/>
              </a:spcAft>
              <a:buClr>
                <a:schemeClr val="accent1"/>
              </a:buClr>
              <a:buSzPts val="162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accent1"/>
              </a:buClr>
              <a:buSzPts val="1600"/>
              <a:buFont typeface="Arial"/>
              <a:buChar char="•"/>
              <a:defRPr b="0" i="0" sz="1600" u="none" cap="none" strike="noStrike">
                <a:solidFill>
                  <a:schemeClr val="dk1"/>
                </a:solidFill>
                <a:latin typeface="Arial"/>
                <a:ea typeface="Arial"/>
                <a:cs typeface="Arial"/>
                <a:sym typeface="Arial"/>
              </a:defRPr>
            </a:lvl4pPr>
            <a:lvl5pPr indent="-317500" lvl="4" marL="2286000" marR="0" rtl="0" algn="l">
              <a:spcBef>
                <a:spcPts val="280"/>
              </a:spcBef>
              <a:spcAft>
                <a:spcPts val="0"/>
              </a:spcAft>
              <a:buClr>
                <a:schemeClr val="accent1"/>
              </a:buClr>
              <a:buSzPts val="1400"/>
              <a:buFont typeface="Arial"/>
              <a:buChar char="•"/>
              <a:defRPr b="0" i="0" sz="1400" u="none" cap="none" strike="noStrike">
                <a:solidFill>
                  <a:schemeClr val="dk1"/>
                </a:solidFill>
                <a:latin typeface="Arial"/>
                <a:ea typeface="Arial"/>
                <a:cs typeface="Arial"/>
                <a:sym typeface="Arial"/>
              </a:defRPr>
            </a:lvl5pPr>
            <a:lvl6pPr indent="-311150" lvl="5" marL="27432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6pPr>
            <a:lvl7pPr indent="-311150" lvl="6" marL="32004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7pPr>
            <a:lvl8pPr indent="-311150" lvl="7" marL="36576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8pPr>
            <a:lvl9pPr indent="-311150" lvl="8" marL="41148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9pPr>
          </a:lstStyle>
          <a:p/>
        </p:txBody>
      </p:sp>
      <p:sp>
        <p:nvSpPr>
          <p:cNvPr id="9" name="Google Shape;9;p15"/>
          <p:cNvSpPr/>
          <p:nvPr/>
        </p:nvSpPr>
        <p:spPr>
          <a:xfrm>
            <a:off x="0" y="0"/>
            <a:ext cx="9144000" cy="365125"/>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0" name="Google Shape;10;p15"/>
          <p:cNvSpPr txBox="1"/>
          <p:nvPr>
            <p:ph idx="10" type="dt"/>
          </p:nvPr>
        </p:nvSpPr>
        <p:spPr>
          <a:xfrm>
            <a:off x="457200" y="19050"/>
            <a:ext cx="2895600" cy="328613"/>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FFFFFF"/>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1" name="Google Shape;11;p15"/>
          <p:cNvSpPr txBox="1"/>
          <p:nvPr>
            <p:ph idx="11" type="ftr"/>
          </p:nvPr>
        </p:nvSpPr>
        <p:spPr>
          <a:xfrm>
            <a:off x="3429000" y="19050"/>
            <a:ext cx="4114800" cy="328613"/>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FFFFFF"/>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2" name="Google Shape;12;p15"/>
          <p:cNvSpPr txBox="1"/>
          <p:nvPr>
            <p:ph idx="12" type="sldNum"/>
          </p:nvPr>
        </p:nvSpPr>
        <p:spPr>
          <a:xfrm>
            <a:off x="7620000" y="19050"/>
            <a:ext cx="1066800" cy="328613"/>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spcAft>
                <a:spcPts val="0"/>
              </a:spcAft>
              <a:buNone/>
              <a:defRPr b="1" i="0" sz="1400" u="none" cap="none" strike="noStrike">
                <a:solidFill>
                  <a:srgbClr val="FFFFFF"/>
                </a:solidFill>
                <a:latin typeface="Arial"/>
                <a:ea typeface="Arial"/>
                <a:cs typeface="Arial"/>
                <a:sym typeface="Arial"/>
              </a:defRPr>
            </a:lvl1pPr>
            <a:lvl2pPr indent="0" lvl="1" marL="0" marR="0" rtl="0" algn="l">
              <a:spcBef>
                <a:spcPts val="0"/>
              </a:spcBef>
              <a:spcAft>
                <a:spcPts val="0"/>
              </a:spcAft>
              <a:buNone/>
              <a:defRPr b="1" i="0" sz="1400" u="none" cap="none" strike="noStrike">
                <a:solidFill>
                  <a:srgbClr val="FFFFFF"/>
                </a:solidFill>
                <a:latin typeface="Arial"/>
                <a:ea typeface="Arial"/>
                <a:cs typeface="Arial"/>
                <a:sym typeface="Arial"/>
              </a:defRPr>
            </a:lvl2pPr>
            <a:lvl3pPr indent="0" lvl="2" marL="0" marR="0" rtl="0" algn="l">
              <a:spcBef>
                <a:spcPts val="0"/>
              </a:spcBef>
              <a:spcAft>
                <a:spcPts val="0"/>
              </a:spcAft>
              <a:buNone/>
              <a:defRPr b="1" i="0" sz="1400" u="none" cap="none" strike="noStrike">
                <a:solidFill>
                  <a:srgbClr val="FFFFFF"/>
                </a:solidFill>
                <a:latin typeface="Arial"/>
                <a:ea typeface="Arial"/>
                <a:cs typeface="Arial"/>
                <a:sym typeface="Arial"/>
              </a:defRPr>
            </a:lvl3pPr>
            <a:lvl4pPr indent="0" lvl="3" marL="0" marR="0" rtl="0" algn="l">
              <a:spcBef>
                <a:spcPts val="0"/>
              </a:spcBef>
              <a:spcAft>
                <a:spcPts val="0"/>
              </a:spcAft>
              <a:buNone/>
              <a:defRPr b="1" i="0" sz="1400" u="none" cap="none" strike="noStrike">
                <a:solidFill>
                  <a:srgbClr val="FFFFFF"/>
                </a:solidFill>
                <a:latin typeface="Arial"/>
                <a:ea typeface="Arial"/>
                <a:cs typeface="Arial"/>
                <a:sym typeface="Arial"/>
              </a:defRPr>
            </a:lvl4pPr>
            <a:lvl5pPr indent="0" lvl="4" marL="0" marR="0" rtl="0" algn="l">
              <a:spcBef>
                <a:spcPts val="0"/>
              </a:spcBef>
              <a:spcAft>
                <a:spcPts val="0"/>
              </a:spcAft>
              <a:buNone/>
              <a:defRPr b="1" i="0" sz="1400" u="none" cap="none" strike="noStrike">
                <a:solidFill>
                  <a:srgbClr val="FFFFFF"/>
                </a:solidFill>
                <a:latin typeface="Arial"/>
                <a:ea typeface="Arial"/>
                <a:cs typeface="Arial"/>
                <a:sym typeface="Arial"/>
              </a:defRPr>
            </a:lvl5pPr>
            <a:lvl6pPr indent="0" lvl="5" marL="0" marR="0" rtl="0" algn="l">
              <a:spcBef>
                <a:spcPts val="0"/>
              </a:spcBef>
              <a:spcAft>
                <a:spcPts val="0"/>
              </a:spcAft>
              <a:buNone/>
              <a:defRPr b="1" i="0" sz="1400" u="none" cap="none" strike="noStrike">
                <a:solidFill>
                  <a:srgbClr val="FFFFFF"/>
                </a:solidFill>
                <a:latin typeface="Arial"/>
                <a:ea typeface="Arial"/>
                <a:cs typeface="Arial"/>
                <a:sym typeface="Arial"/>
              </a:defRPr>
            </a:lvl6pPr>
            <a:lvl7pPr indent="0" lvl="6" marL="0" marR="0" rtl="0" algn="l">
              <a:spcBef>
                <a:spcPts val="0"/>
              </a:spcBef>
              <a:spcAft>
                <a:spcPts val="0"/>
              </a:spcAft>
              <a:buNone/>
              <a:defRPr b="1" i="0" sz="1400" u="none" cap="none" strike="noStrike">
                <a:solidFill>
                  <a:srgbClr val="FFFFFF"/>
                </a:solidFill>
                <a:latin typeface="Arial"/>
                <a:ea typeface="Arial"/>
                <a:cs typeface="Arial"/>
                <a:sym typeface="Arial"/>
              </a:defRPr>
            </a:lvl7pPr>
            <a:lvl8pPr indent="0" lvl="7" marL="0" marR="0" rtl="0" algn="l">
              <a:spcBef>
                <a:spcPts val="0"/>
              </a:spcBef>
              <a:spcAft>
                <a:spcPts val="0"/>
              </a:spcAft>
              <a:buNone/>
              <a:defRPr b="1" i="0" sz="1400" u="none" cap="none" strike="noStrike">
                <a:solidFill>
                  <a:srgbClr val="FFFFFF"/>
                </a:solidFill>
                <a:latin typeface="Arial"/>
                <a:ea typeface="Arial"/>
                <a:cs typeface="Arial"/>
                <a:sym typeface="Arial"/>
              </a:defRPr>
            </a:lvl8pPr>
            <a:lvl9pPr indent="0" lvl="8" marL="0" marR="0" rtl="0" algn="l">
              <a:spcBef>
                <a:spcPts val="0"/>
              </a:spcBef>
              <a:spcAft>
                <a:spcPts val="0"/>
              </a:spcAft>
              <a:buNone/>
              <a:defRPr b="1" i="0" sz="1400" u="none" cap="none" strike="noStrike">
                <a:solidFill>
                  <a:srgbClr val="FFFFFF"/>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it-IT"/>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vmlDrawing" Target="../drawings/vmlDrawing1.vml"/><Relationship Id="rId4" Type="http://schemas.openxmlformats.org/officeDocument/2006/relationships/oleObject" Target="../embeddings/oleObject1.bin"/><Relationship Id="rId9" Type="http://schemas.openxmlformats.org/officeDocument/2006/relationships/image" Target="../media/image1.png"/><Relationship Id="rId5" Type="http://schemas.openxmlformats.org/officeDocument/2006/relationships/oleObject" Target="../embeddings/oleObject1.bin"/><Relationship Id="rId6" Type="http://schemas.openxmlformats.org/officeDocument/2006/relationships/image" Target="../media/image2.png"/><Relationship Id="rId7" Type="http://schemas.openxmlformats.org/officeDocument/2006/relationships/oleObject" Target="../embeddings/oleObject2.bin"/><Relationship Id="rId8"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
          <p:cNvSpPr txBox="1"/>
          <p:nvPr>
            <p:ph type="ctrTitle"/>
          </p:nvPr>
        </p:nvSpPr>
        <p:spPr>
          <a:xfrm>
            <a:off x="611188" y="908050"/>
            <a:ext cx="7921625" cy="2520950"/>
          </a:xfrm>
          <a:prstGeom prst="rect">
            <a:avLst/>
          </a:prstGeom>
          <a:noFill/>
          <a:ln>
            <a:noFill/>
          </a:ln>
        </p:spPr>
        <p:txBody>
          <a:bodyPr anchorCtr="0" anchor="b" bIns="45700" lIns="91425" spcFirstLastPara="1" rIns="91425" wrap="square" tIns="45700">
            <a:normAutofit fontScale="90000"/>
          </a:bodyPr>
          <a:lstStyle/>
          <a:p>
            <a:pPr indent="0" lvl="0" marL="0" rtl="0" algn="ctr">
              <a:spcBef>
                <a:spcPts val="0"/>
              </a:spcBef>
              <a:spcAft>
                <a:spcPts val="0"/>
              </a:spcAft>
              <a:buNone/>
            </a:pPr>
            <a:br>
              <a:rPr b="1" lang="it-IT" sz="2800" cap="none">
                <a:solidFill>
                  <a:srgbClr val="0070C0"/>
                </a:solidFill>
              </a:rPr>
            </a:br>
            <a:br>
              <a:rPr b="1" lang="it-IT" sz="2800" cap="none">
                <a:solidFill>
                  <a:srgbClr val="0070C0"/>
                </a:solidFill>
              </a:rPr>
            </a:br>
            <a:br>
              <a:rPr b="1" lang="it-IT" sz="2800" cap="none">
                <a:solidFill>
                  <a:srgbClr val="0070C0"/>
                </a:solidFill>
              </a:rPr>
            </a:br>
            <a:br>
              <a:rPr b="1" lang="it-IT" sz="2800" cap="none">
                <a:solidFill>
                  <a:srgbClr val="0070C0"/>
                </a:solidFill>
              </a:rPr>
            </a:br>
            <a:br>
              <a:rPr b="1" lang="it-IT" sz="2800" cap="none">
                <a:solidFill>
                  <a:srgbClr val="0070C0"/>
                </a:solidFill>
              </a:rPr>
            </a:br>
            <a:br>
              <a:rPr b="1" lang="it-IT" sz="2800" cap="none">
                <a:solidFill>
                  <a:srgbClr val="0070C0"/>
                </a:solidFill>
              </a:rPr>
            </a:br>
            <a:r>
              <a:rPr b="1" lang="it-IT" sz="2800" cap="none">
                <a:solidFill>
                  <a:srgbClr val="0070C0"/>
                </a:solidFill>
              </a:rPr>
              <a:t>					</a:t>
            </a:r>
            <a:br>
              <a:rPr b="1" lang="it-IT" sz="2800" cap="none">
                <a:solidFill>
                  <a:srgbClr val="0070C0"/>
                </a:solidFill>
              </a:rPr>
            </a:br>
            <a:br>
              <a:rPr b="1" lang="it-IT" sz="2800" cap="none">
                <a:solidFill>
                  <a:srgbClr val="0070C0"/>
                </a:solidFill>
              </a:rPr>
            </a:br>
            <a:br>
              <a:rPr b="1" lang="it-IT" sz="2800" cap="none">
                <a:solidFill>
                  <a:srgbClr val="0070C0"/>
                </a:solidFill>
              </a:rPr>
            </a:br>
            <a:br>
              <a:rPr b="1" lang="it-IT" sz="2800" cap="none">
                <a:solidFill>
                  <a:srgbClr val="0070C0"/>
                </a:solidFill>
              </a:rPr>
            </a:br>
            <a:br>
              <a:rPr b="1" lang="it-IT" sz="4000" cap="none">
                <a:solidFill>
                  <a:srgbClr val="0070C0"/>
                </a:solidFill>
              </a:rPr>
            </a:br>
            <a:r>
              <a:rPr b="1" lang="it-IT" sz="4000" cap="none">
                <a:solidFill>
                  <a:srgbClr val="0070C0"/>
                </a:solidFill>
                <a:latin typeface="Verdana"/>
                <a:ea typeface="Verdana"/>
                <a:cs typeface="Verdana"/>
                <a:sym typeface="Verdana"/>
              </a:rPr>
              <a:t>Cisl Scuola </a:t>
            </a:r>
            <a:br>
              <a:rPr b="1" lang="it-IT" sz="4000" cap="none">
                <a:solidFill>
                  <a:srgbClr val="0070C0"/>
                </a:solidFill>
                <a:latin typeface="Verdana"/>
                <a:ea typeface="Verdana"/>
                <a:cs typeface="Verdana"/>
                <a:sym typeface="Verdana"/>
              </a:rPr>
            </a:br>
            <a:br>
              <a:rPr b="1" lang="it-IT">
                <a:solidFill>
                  <a:srgbClr val="0070C0"/>
                </a:solidFill>
                <a:latin typeface="Verdana"/>
                <a:ea typeface="Verdana"/>
                <a:cs typeface="Verdana"/>
                <a:sym typeface="Verdana"/>
              </a:rPr>
            </a:br>
            <a:r>
              <a:rPr b="1" lang="it-IT" sz="4000">
                <a:solidFill>
                  <a:srgbClr val="FF0000"/>
                </a:solidFill>
                <a:latin typeface="Verdana"/>
                <a:ea typeface="Verdana"/>
                <a:cs typeface="Verdana"/>
                <a:sym typeface="Verdana"/>
              </a:rPr>
              <a:t>LE RICOSTRUZIONI DI CARRIERA DEI DOCENTI DI RELIGIONE</a:t>
            </a:r>
            <a:endParaRPr/>
          </a:p>
        </p:txBody>
      </p:sp>
      <p:sp>
        <p:nvSpPr>
          <p:cNvPr id="91" name="Google Shape;91;p1"/>
          <p:cNvSpPr txBox="1"/>
          <p:nvPr>
            <p:ph idx="1" type="subTitle"/>
          </p:nvPr>
        </p:nvSpPr>
        <p:spPr>
          <a:xfrm>
            <a:off x="685800" y="3933825"/>
            <a:ext cx="7773988" cy="2087563"/>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SzPts val="2040"/>
              <a:buNone/>
            </a:pPr>
            <a:r>
              <a:t/>
            </a:r>
            <a:endParaRPr b="1">
              <a:solidFill>
                <a:srgbClr val="C00000"/>
              </a:solidFill>
            </a:endParaRPr>
          </a:p>
          <a:p>
            <a:pPr indent="0" lvl="0" marL="0" rtl="0" algn="ctr">
              <a:spcBef>
                <a:spcPts val="0"/>
              </a:spcBef>
              <a:spcAft>
                <a:spcPts val="0"/>
              </a:spcAft>
              <a:buSzPts val="2040"/>
              <a:buNone/>
            </a:pPr>
            <a:r>
              <a:t/>
            </a:r>
            <a:endParaRPr b="1">
              <a:solidFill>
                <a:srgbClr val="C00000"/>
              </a:solidFill>
            </a:endParaRPr>
          </a:p>
          <a:p>
            <a:pPr indent="0" lvl="0" marL="0" rtl="0" algn="ctr">
              <a:spcBef>
                <a:spcPts val="0"/>
              </a:spcBef>
              <a:spcAft>
                <a:spcPts val="0"/>
              </a:spcAft>
              <a:buSzPts val="2040"/>
              <a:buNone/>
            </a:pPr>
            <a:r>
              <a:rPr b="1" lang="it-IT">
                <a:solidFill>
                  <a:srgbClr val="0070C0"/>
                </a:solidFill>
                <a:latin typeface="Verdana"/>
                <a:ea typeface="Verdana"/>
                <a:cs typeface="Verdana"/>
                <a:sym typeface="Verdana"/>
              </a:rPr>
              <a:t>Michele Manzo </a:t>
            </a:r>
            <a:endParaRPr/>
          </a:p>
          <a:p>
            <a:pPr indent="0" lvl="0" marL="0" rtl="0" algn="ctr">
              <a:spcBef>
                <a:spcPts val="0"/>
              </a:spcBef>
              <a:spcAft>
                <a:spcPts val="0"/>
              </a:spcAft>
              <a:buSzPts val="2040"/>
              <a:buNone/>
            </a:pPr>
            <a:r>
              <a:t/>
            </a:r>
            <a:endParaRPr b="1">
              <a:solidFill>
                <a:srgbClr val="0070C0"/>
              </a:solidFill>
              <a:latin typeface="Verdana"/>
              <a:ea typeface="Verdana"/>
              <a:cs typeface="Verdana"/>
              <a:sym typeface="Verdana"/>
            </a:endParaRPr>
          </a:p>
          <a:p>
            <a:pPr indent="0" lvl="0" marL="0" rtl="0" algn="l">
              <a:spcBef>
                <a:spcPts val="0"/>
              </a:spcBef>
              <a:spcAft>
                <a:spcPts val="0"/>
              </a:spcAft>
              <a:buSzPts val="2040"/>
              <a:buNone/>
            </a:pPr>
            <a:r>
              <a:t/>
            </a:r>
            <a:endParaRPr>
              <a:solidFill>
                <a:srgbClr val="0070C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0"/>
          <p:cNvSpPr txBox="1"/>
          <p:nvPr>
            <p:ph type="title"/>
          </p:nvPr>
        </p:nvSpPr>
        <p:spPr>
          <a:xfrm>
            <a:off x="611188" y="765175"/>
            <a:ext cx="7456487" cy="935038"/>
          </a:xfrm>
          <a:prstGeom prst="rect">
            <a:avLst/>
          </a:prstGeom>
          <a:noFill/>
          <a:ln>
            <a:noFill/>
          </a:ln>
        </p:spPr>
        <p:txBody>
          <a:bodyPr anchorCtr="0" anchor="ctr" bIns="45700" lIns="91425" spcFirstLastPara="1" rIns="91425" wrap="square" tIns="45700">
            <a:normAutofit/>
          </a:bodyPr>
          <a:lstStyle/>
          <a:p>
            <a:pPr indent="0" lvl="0" marL="53975" rtl="0" algn="l">
              <a:spcBef>
                <a:spcPts val="0"/>
              </a:spcBef>
              <a:spcAft>
                <a:spcPts val="0"/>
              </a:spcAft>
              <a:buNone/>
            </a:pPr>
            <a:r>
              <a:rPr lang="it-IT">
                <a:solidFill>
                  <a:srgbClr val="FF0000"/>
                </a:solidFill>
                <a:latin typeface="Verdana"/>
                <a:ea typeface="Verdana"/>
                <a:cs typeface="Verdana"/>
                <a:sym typeface="Verdana"/>
              </a:rPr>
              <a:t>IdR non di ruolo</a:t>
            </a:r>
            <a:endParaRPr/>
          </a:p>
        </p:txBody>
      </p:sp>
      <p:sp>
        <p:nvSpPr>
          <p:cNvPr id="146" name="Google Shape;146;p10"/>
          <p:cNvSpPr txBox="1"/>
          <p:nvPr>
            <p:ph idx="1" type="body"/>
          </p:nvPr>
        </p:nvSpPr>
        <p:spPr>
          <a:xfrm>
            <a:off x="539750" y="1844675"/>
            <a:ext cx="7920038" cy="4321175"/>
          </a:xfrm>
          <a:prstGeom prst="rect">
            <a:avLst/>
          </a:prstGeom>
          <a:noFill/>
          <a:ln>
            <a:noFill/>
          </a:ln>
        </p:spPr>
        <p:txBody>
          <a:bodyPr anchorCtr="0" anchor="t" bIns="45700" lIns="91425" spcFirstLastPara="1" rIns="91425" wrap="square" tIns="45700">
            <a:normAutofit fontScale="92500" lnSpcReduction="10000"/>
          </a:bodyPr>
          <a:lstStyle/>
          <a:p>
            <a:pPr indent="0" lvl="0" marL="0" rtl="0" algn="just">
              <a:spcBef>
                <a:spcPts val="0"/>
              </a:spcBef>
              <a:spcAft>
                <a:spcPts val="0"/>
              </a:spcAft>
              <a:buSzPct val="85000"/>
              <a:buNone/>
            </a:pPr>
            <a:r>
              <a:rPr lang="it-IT" sz="2800">
                <a:solidFill>
                  <a:srgbClr val="000000"/>
                </a:solidFill>
                <a:latin typeface="Verdana"/>
                <a:ea typeface="Verdana"/>
                <a:cs typeface="Verdana"/>
                <a:sym typeface="Verdana"/>
              </a:rPr>
              <a:t>Riconoscibilità servizi:</a:t>
            </a:r>
            <a:endParaRPr/>
          </a:p>
          <a:p>
            <a:pPr indent="0" lvl="0" marL="69850" rtl="0" algn="just">
              <a:spcBef>
                <a:spcPts val="518"/>
              </a:spcBef>
              <a:spcAft>
                <a:spcPts val="0"/>
              </a:spcAft>
              <a:buSzPct val="85000"/>
              <a:buFont typeface="Noto Sans Symbols"/>
              <a:buNone/>
            </a:pPr>
            <a:r>
              <a:rPr lang="it-IT" sz="2800">
                <a:solidFill>
                  <a:srgbClr val="000000"/>
                </a:solidFill>
                <a:latin typeface="Verdana"/>
                <a:ea typeface="Verdana"/>
                <a:cs typeface="Verdana"/>
                <a:sym typeface="Verdana"/>
              </a:rPr>
              <a:t>- solo di IRC;</a:t>
            </a:r>
            <a:endParaRPr/>
          </a:p>
          <a:p>
            <a:pPr indent="-182880" lvl="0" marL="182880" rtl="0" algn="just">
              <a:spcBef>
                <a:spcPts val="518"/>
              </a:spcBef>
              <a:spcAft>
                <a:spcPts val="0"/>
              </a:spcAft>
              <a:buSzPct val="85000"/>
              <a:buFont typeface="Noto Sans Symbols"/>
              <a:buNone/>
            </a:pPr>
            <a:r>
              <a:rPr lang="it-IT" sz="2800">
                <a:solidFill>
                  <a:srgbClr val="000000"/>
                </a:solidFill>
                <a:latin typeface="Verdana"/>
                <a:ea typeface="Verdana"/>
                <a:cs typeface="Verdana"/>
                <a:sym typeface="Verdana"/>
              </a:rPr>
              <a:t>- con almeno 180 gg. di servizio (o dall’1.2 fino agli scrutini) anche se con più supplenze ma nello stesso ordine scolastico; </a:t>
            </a:r>
            <a:endParaRPr/>
          </a:p>
          <a:p>
            <a:pPr indent="-182880" lvl="0" marL="182880" rtl="0" algn="just">
              <a:spcBef>
                <a:spcPts val="518"/>
              </a:spcBef>
              <a:spcAft>
                <a:spcPts val="0"/>
              </a:spcAft>
              <a:buSzPct val="85000"/>
              <a:buFont typeface="Noto Sans Symbols"/>
              <a:buNone/>
            </a:pPr>
            <a:r>
              <a:rPr lang="it-IT" sz="2800">
                <a:solidFill>
                  <a:srgbClr val="000000"/>
                </a:solidFill>
                <a:latin typeface="Verdana"/>
                <a:ea typeface="Verdana"/>
                <a:cs typeface="Verdana"/>
                <a:sym typeface="Verdana"/>
              </a:rPr>
              <a:t>- anche senza titolo se precedenti  l’1.9.90;</a:t>
            </a:r>
            <a:endParaRPr/>
          </a:p>
          <a:p>
            <a:pPr indent="-182245" lvl="0" marL="182245" rtl="0" algn="just">
              <a:spcBef>
                <a:spcPts val="518"/>
              </a:spcBef>
              <a:spcAft>
                <a:spcPts val="0"/>
              </a:spcAft>
              <a:buSzPct val="85000"/>
              <a:buFont typeface="Verdana"/>
              <a:buChar char="-"/>
            </a:pPr>
            <a:r>
              <a:rPr lang="it-IT" sz="2800">
                <a:solidFill>
                  <a:srgbClr val="000000"/>
                </a:solidFill>
                <a:latin typeface="Verdana"/>
                <a:ea typeface="Verdana"/>
                <a:cs typeface="Verdana"/>
                <a:sym typeface="Verdana"/>
              </a:rPr>
              <a:t>solo con il prescritto titolo di studio dopo l’1.9.90 (Dpr 751/85)</a:t>
            </a:r>
            <a:endParaRPr/>
          </a:p>
          <a:p>
            <a:pPr indent="-182245" lvl="0" marL="182245" rtl="0" algn="just">
              <a:spcBef>
                <a:spcPts val="518"/>
              </a:spcBef>
              <a:spcAft>
                <a:spcPts val="0"/>
              </a:spcAft>
              <a:buSzPct val="85000"/>
              <a:buFont typeface="Verdana"/>
              <a:buChar char="-"/>
            </a:pPr>
            <a:r>
              <a:rPr lang="it-IT" sz="2800">
                <a:solidFill>
                  <a:srgbClr val="000000"/>
                </a:solidFill>
                <a:latin typeface="Verdana"/>
                <a:ea typeface="Verdana"/>
                <a:cs typeface="Verdana"/>
                <a:sym typeface="Verdana"/>
              </a:rPr>
              <a:t>solo con i nuovi titoli di studio se neo assunto dopo l’1.9.2017 (Dpr 175/12)</a:t>
            </a:r>
            <a:endParaRPr/>
          </a:p>
          <a:p>
            <a:pPr indent="-182880" lvl="0" marL="182880" rtl="0" algn="just">
              <a:spcBef>
                <a:spcPts val="444"/>
              </a:spcBef>
              <a:spcAft>
                <a:spcPts val="0"/>
              </a:spcAft>
              <a:buSzPct val="85000"/>
              <a:buFont typeface="Noto Sans Symbols"/>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1"/>
          <p:cNvSpPr txBox="1"/>
          <p:nvPr>
            <p:ph type="title"/>
          </p:nvPr>
        </p:nvSpPr>
        <p:spPr>
          <a:xfrm>
            <a:off x="457200" y="533400"/>
            <a:ext cx="8229600" cy="808038"/>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None/>
            </a:pPr>
            <a:r>
              <a:rPr lang="it-IT">
                <a:solidFill>
                  <a:srgbClr val="FF0000"/>
                </a:solidFill>
              </a:rPr>
              <a:t>IdR non di ruolo</a:t>
            </a:r>
            <a:endParaRPr/>
          </a:p>
        </p:txBody>
      </p:sp>
      <p:sp>
        <p:nvSpPr>
          <p:cNvPr id="152" name="Google Shape;152;p11"/>
          <p:cNvSpPr txBox="1"/>
          <p:nvPr>
            <p:ph idx="1" type="body"/>
          </p:nvPr>
        </p:nvSpPr>
        <p:spPr>
          <a:xfrm>
            <a:off x="457200" y="1412875"/>
            <a:ext cx="8229600" cy="5064125"/>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SzPts val="2040"/>
              <a:buFont typeface="Arial"/>
              <a:buNone/>
            </a:pPr>
            <a:r>
              <a:rPr lang="it-IT"/>
              <a:t>Titoli di studio di accesso all’IRC </a:t>
            </a:r>
            <a:r>
              <a:rPr lang="it-IT" sz="1800"/>
              <a:t>(S.R.= Scienze Religiose)</a:t>
            </a:r>
            <a:r>
              <a:rPr lang="it-IT"/>
              <a:t>:</a:t>
            </a:r>
            <a:endParaRPr/>
          </a:p>
        </p:txBody>
      </p:sp>
      <p:graphicFrame>
        <p:nvGraphicFramePr>
          <p:cNvPr id="153" name="Google Shape;153;p11"/>
          <p:cNvGraphicFramePr/>
          <p:nvPr/>
        </p:nvGraphicFramePr>
        <p:xfrm>
          <a:off x="395288" y="2205038"/>
          <a:ext cx="3000000" cy="3000000"/>
        </p:xfrm>
        <a:graphic>
          <a:graphicData uri="http://schemas.openxmlformats.org/drawingml/2006/table">
            <a:tbl>
              <a:tblPr>
                <a:noFill/>
                <a:tableStyleId>{2F89D410-E89A-4A13-96A1-7721F5548B6D}</a:tableStyleId>
              </a:tblPr>
              <a:tblGrid>
                <a:gridCol w="1856325"/>
                <a:gridCol w="4212400"/>
                <a:gridCol w="2284700"/>
              </a:tblGrid>
              <a:tr h="720175">
                <a:tc>
                  <a:txBody>
                    <a:bodyPr/>
                    <a:lstStyle/>
                    <a:p>
                      <a:pPr indent="0" lvl="0" marL="0" marR="0" rtl="0" algn="l">
                        <a:spcBef>
                          <a:spcPts val="0"/>
                        </a:spcBef>
                        <a:spcAft>
                          <a:spcPts val="0"/>
                        </a:spcAft>
                        <a:buNone/>
                      </a:pPr>
                      <a:r>
                        <a:rPr b="1" lang="it-IT" sz="1800" u="none" cap="none" strike="noStrike"/>
                        <a:t>ante 1.9.1990</a:t>
                      </a:r>
                      <a:endParaRPr b="1" sz="1800"/>
                    </a:p>
                  </a:txBody>
                  <a:tcPr marT="45725" marB="45725" marR="91450" marL="91450"/>
                </a:tc>
                <a:tc>
                  <a:txBody>
                    <a:bodyPr/>
                    <a:lstStyle/>
                    <a:p>
                      <a:pPr indent="0" lvl="0" marL="0" marR="0" rtl="0" algn="ctr">
                        <a:spcBef>
                          <a:spcPts val="0"/>
                        </a:spcBef>
                        <a:spcAft>
                          <a:spcPts val="0"/>
                        </a:spcAft>
                        <a:buNone/>
                      </a:pPr>
                      <a:r>
                        <a:rPr b="1" lang="it-IT" sz="1800"/>
                        <a:t>dall’1.9.1990</a:t>
                      </a:r>
                      <a:endParaRPr/>
                    </a:p>
                  </a:txBody>
                  <a:tcPr marT="45725" marB="45725" marR="91450" marL="91450"/>
                </a:tc>
                <a:tc>
                  <a:txBody>
                    <a:bodyPr/>
                    <a:lstStyle/>
                    <a:p>
                      <a:pPr indent="0" lvl="0" marL="0" marR="0" rtl="0" algn="l">
                        <a:spcBef>
                          <a:spcPts val="0"/>
                        </a:spcBef>
                        <a:spcAft>
                          <a:spcPts val="0"/>
                        </a:spcAft>
                        <a:buNone/>
                      </a:pPr>
                      <a:r>
                        <a:rPr b="1" lang="it-IT" sz="1800"/>
                        <a:t>dall’1.9.2017</a:t>
                      </a:r>
                      <a:endParaRPr/>
                    </a:p>
                  </a:txBody>
                  <a:tcPr marT="45725" marB="45725" marR="91450" marL="91450"/>
                </a:tc>
              </a:tr>
              <a:tr h="365800">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rPr lang="it-IT" sz="1800"/>
                        <a:t>Diploma Magistrale (solo primaria)</a:t>
                      </a:r>
                      <a:endParaRPr/>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r>
              <a:tr h="640150">
                <a:tc>
                  <a:txBody>
                    <a:bodyPr/>
                    <a:lstStyle/>
                    <a:p>
                      <a:pPr indent="0" lvl="0" marL="0" marR="0" rtl="0" algn="l">
                        <a:spcBef>
                          <a:spcPts val="0"/>
                        </a:spcBef>
                        <a:spcAft>
                          <a:spcPts val="0"/>
                        </a:spcAft>
                        <a:buNone/>
                      </a:pPr>
                      <a:r>
                        <a:rPr lang="it-IT" sz="1800"/>
                        <a:t>----------------</a:t>
                      </a:r>
                      <a:endParaRPr/>
                    </a:p>
                  </a:txBody>
                  <a:tcPr marT="45725" marB="45725" marR="91450" marL="91450"/>
                </a:tc>
                <a:tc>
                  <a:txBody>
                    <a:bodyPr/>
                    <a:lstStyle/>
                    <a:p>
                      <a:pPr indent="0" lvl="0" marL="0" marR="0" rtl="0" algn="l">
                        <a:spcBef>
                          <a:spcPts val="0"/>
                        </a:spcBef>
                        <a:spcAft>
                          <a:spcPts val="0"/>
                        </a:spcAft>
                        <a:buNone/>
                      </a:pPr>
                      <a:r>
                        <a:rPr lang="it-IT" sz="1800"/>
                        <a:t>Diploma di S.R. (solo primaria)</a:t>
                      </a:r>
                      <a:endParaRPr/>
                    </a:p>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rPr lang="it-IT" sz="1800"/>
                        <a:t>Laurea Magistrale in S.R. </a:t>
                      </a:r>
                      <a:endParaRPr/>
                    </a:p>
                  </a:txBody>
                  <a:tcPr marT="45725" marB="45725" marR="91450" marL="91450"/>
                </a:tc>
              </a:tr>
              <a:tr h="2453750">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rPr lang="it-IT" sz="1800"/>
                        <a:t>Magistero in S.R. </a:t>
                      </a:r>
                      <a:endParaRPr/>
                    </a:p>
                    <a:p>
                      <a:pPr indent="0" lvl="0" marL="0" marR="0" rtl="0" algn="l">
                        <a:spcBef>
                          <a:spcPts val="0"/>
                        </a:spcBef>
                        <a:spcAft>
                          <a:spcPts val="0"/>
                        </a:spcAft>
                        <a:buNone/>
                      </a:pPr>
                      <a:r>
                        <a:t/>
                      </a:r>
                      <a:endParaRPr sz="1800"/>
                    </a:p>
                    <a:p>
                      <a:pPr indent="0" lvl="0" marL="0" marR="0" rtl="0" algn="l">
                        <a:spcBef>
                          <a:spcPts val="0"/>
                        </a:spcBef>
                        <a:spcAft>
                          <a:spcPts val="0"/>
                        </a:spcAft>
                        <a:buNone/>
                      </a:pPr>
                      <a:r>
                        <a:rPr lang="it-IT" sz="1800"/>
                        <a:t>Laurea civile + Diploma di S.R.</a:t>
                      </a:r>
                      <a:endParaRPr/>
                    </a:p>
                    <a:p>
                      <a:pPr indent="0" lvl="0" marL="0" marR="0" rtl="0" algn="l">
                        <a:spcBef>
                          <a:spcPts val="0"/>
                        </a:spcBef>
                        <a:spcAft>
                          <a:spcPts val="0"/>
                        </a:spcAft>
                        <a:buNone/>
                      </a:pPr>
                      <a:r>
                        <a:t/>
                      </a:r>
                      <a:endParaRPr sz="1800"/>
                    </a:p>
                    <a:p>
                      <a:pPr indent="0" lvl="0" marL="0" marR="0" rtl="0" algn="l">
                        <a:spcBef>
                          <a:spcPts val="0"/>
                        </a:spcBef>
                        <a:spcAft>
                          <a:spcPts val="0"/>
                        </a:spcAft>
                        <a:buNone/>
                      </a:pPr>
                      <a:r>
                        <a:rPr lang="it-IT" sz="1800"/>
                        <a:t>Baccalaureato in Teologia o Sacra Scrittura</a:t>
                      </a:r>
                      <a:endParaRPr/>
                    </a:p>
                    <a:p>
                      <a:pPr indent="0" lvl="0" marL="0" marR="0" rtl="0" algn="l">
                        <a:spcBef>
                          <a:spcPts val="0"/>
                        </a:spcBef>
                        <a:spcAft>
                          <a:spcPts val="0"/>
                        </a:spcAft>
                        <a:buNone/>
                      </a:pPr>
                      <a:r>
                        <a:t/>
                      </a:r>
                      <a:endParaRPr sz="1800"/>
                    </a:p>
                    <a:p>
                      <a:pPr indent="0" lvl="0" marL="0" marR="0" rtl="0" algn="l">
                        <a:spcBef>
                          <a:spcPts val="0"/>
                        </a:spcBef>
                        <a:spcAft>
                          <a:spcPts val="0"/>
                        </a:spcAft>
                        <a:buNone/>
                      </a:pPr>
                      <a:r>
                        <a:rPr lang="it-IT" sz="1800"/>
                        <a:t>Attestato studi</a:t>
                      </a:r>
                      <a:r>
                        <a:rPr lang="it-IT" sz="1800"/>
                        <a:t> Seminario Maggiore</a:t>
                      </a:r>
                      <a:r>
                        <a:rPr lang="it-IT" sz="1800"/>
                        <a:t> </a:t>
                      </a:r>
                      <a:endParaRPr/>
                    </a:p>
                  </a:txBody>
                  <a:tcPr marT="45725" marB="45725" marR="91450" marL="91450"/>
                </a:tc>
                <a:tc>
                  <a:txBody>
                    <a:bodyPr/>
                    <a:lstStyle/>
                    <a:p>
                      <a:pPr indent="0" lvl="0" marL="0" marR="0" rtl="0" algn="l">
                        <a:spcBef>
                          <a:spcPts val="0"/>
                        </a:spcBef>
                        <a:spcAft>
                          <a:spcPts val="0"/>
                        </a:spcAft>
                        <a:buNone/>
                      </a:pPr>
                      <a:r>
                        <a:rPr lang="it-IT" sz="1800"/>
                        <a:t>Baccalaureato in Teologia o Sacra Scrittura</a:t>
                      </a:r>
                      <a:endParaRPr/>
                    </a:p>
                    <a:p>
                      <a:pPr indent="0" lvl="0" marL="0" marR="0" rtl="0" algn="l">
                        <a:spcBef>
                          <a:spcPts val="0"/>
                        </a:spcBef>
                        <a:spcAft>
                          <a:spcPts val="0"/>
                        </a:spcAft>
                        <a:buNone/>
                      </a:pPr>
                      <a:r>
                        <a:t/>
                      </a:r>
                      <a:endParaRPr sz="1800"/>
                    </a:p>
                    <a:p>
                      <a:pPr indent="0" lvl="0" marL="0" marR="0" rtl="0" algn="l">
                        <a:spcBef>
                          <a:spcPts val="0"/>
                        </a:spcBef>
                        <a:spcAft>
                          <a:spcPts val="0"/>
                        </a:spcAft>
                        <a:buNone/>
                      </a:pPr>
                      <a:r>
                        <a:rPr lang="it-IT" sz="1800"/>
                        <a:t>Attestato studi Seminario Maggiore</a:t>
                      </a:r>
                      <a:endParaRPr/>
                    </a:p>
                  </a:txBody>
                  <a:tcPr marT="45725" marB="45725" marR="91450" marL="91450"/>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2"/>
          <p:cNvSpPr txBox="1"/>
          <p:nvPr>
            <p:ph type="title"/>
          </p:nvPr>
        </p:nvSpPr>
        <p:spPr>
          <a:xfrm>
            <a:off x="539750" y="765175"/>
            <a:ext cx="7527925" cy="792163"/>
          </a:xfrm>
          <a:prstGeom prst="rect">
            <a:avLst/>
          </a:prstGeom>
          <a:noFill/>
          <a:ln>
            <a:noFill/>
          </a:ln>
        </p:spPr>
        <p:txBody>
          <a:bodyPr anchorCtr="0" anchor="ctr" bIns="45700" lIns="91425" spcFirstLastPara="1" rIns="91425" wrap="square" tIns="45700">
            <a:normAutofit/>
          </a:bodyPr>
          <a:lstStyle/>
          <a:p>
            <a:pPr indent="0" lvl="0" marL="53975" rtl="0" algn="l">
              <a:spcBef>
                <a:spcPts val="0"/>
              </a:spcBef>
              <a:spcAft>
                <a:spcPts val="0"/>
              </a:spcAft>
              <a:buNone/>
            </a:pPr>
            <a:r>
              <a:rPr lang="it-IT">
                <a:solidFill>
                  <a:srgbClr val="FF0000"/>
                </a:solidFill>
                <a:latin typeface="Verdana"/>
                <a:ea typeface="Verdana"/>
                <a:cs typeface="Verdana"/>
                <a:sym typeface="Verdana"/>
              </a:rPr>
              <a:t>IdR non di ruolo</a:t>
            </a:r>
            <a:endParaRPr/>
          </a:p>
        </p:txBody>
      </p:sp>
      <p:sp>
        <p:nvSpPr>
          <p:cNvPr id="159" name="Google Shape;159;p12"/>
          <p:cNvSpPr txBox="1"/>
          <p:nvPr>
            <p:ph idx="1" type="body"/>
          </p:nvPr>
        </p:nvSpPr>
        <p:spPr>
          <a:xfrm>
            <a:off x="611188" y="1844675"/>
            <a:ext cx="7921625" cy="4321175"/>
          </a:xfrm>
          <a:prstGeom prst="rect">
            <a:avLst/>
          </a:prstGeom>
          <a:noFill/>
          <a:ln>
            <a:noFill/>
          </a:ln>
        </p:spPr>
        <p:txBody>
          <a:bodyPr anchorCtr="0" anchor="t" bIns="45700" lIns="91425" spcFirstLastPara="1" rIns="91425" wrap="square" tIns="45700">
            <a:normAutofit fontScale="92500" lnSpcReduction="20000"/>
          </a:bodyPr>
          <a:lstStyle/>
          <a:p>
            <a:pPr indent="0" lvl="0" marL="0" rtl="0" algn="just">
              <a:spcBef>
                <a:spcPts val="0"/>
              </a:spcBef>
              <a:spcAft>
                <a:spcPts val="0"/>
              </a:spcAft>
              <a:buSzPct val="85000"/>
              <a:buFont typeface="Arial"/>
              <a:buNone/>
            </a:pPr>
            <a:r>
              <a:rPr lang="it-IT" sz="2800"/>
              <a:t>     </a:t>
            </a:r>
            <a:r>
              <a:rPr lang="it-IT" sz="2800" u="sng">
                <a:latin typeface="Verdana"/>
                <a:ea typeface="Verdana"/>
                <a:cs typeface="Verdana"/>
                <a:sym typeface="Verdana"/>
              </a:rPr>
              <a:t>Requisiti per il diritto alla ricostruzione</a:t>
            </a:r>
            <a:r>
              <a:rPr lang="it-IT" sz="2800">
                <a:latin typeface="Verdana"/>
                <a:ea typeface="Verdana"/>
                <a:cs typeface="Verdana"/>
                <a:sym typeface="Verdana"/>
              </a:rPr>
              <a:t>:</a:t>
            </a:r>
            <a:endParaRPr/>
          </a:p>
          <a:p>
            <a:pPr indent="0" lvl="0" marL="0" rtl="0" algn="just">
              <a:spcBef>
                <a:spcPts val="518"/>
              </a:spcBef>
              <a:spcAft>
                <a:spcPts val="0"/>
              </a:spcAft>
              <a:buSzPct val="85000"/>
              <a:buFont typeface="Arial"/>
              <a:buNone/>
            </a:pPr>
            <a:r>
              <a:rPr lang="it-IT" sz="2800">
                <a:latin typeface="Verdana"/>
                <a:ea typeface="Verdana"/>
                <a:cs typeface="Verdana"/>
                <a:sym typeface="Verdana"/>
              </a:rPr>
              <a:t>- primi 4 anni a qualsiasi orario, anche supplenze;</a:t>
            </a:r>
            <a:endParaRPr/>
          </a:p>
          <a:p>
            <a:pPr indent="0" lvl="0" marL="0" rtl="0" algn="just">
              <a:spcBef>
                <a:spcPts val="518"/>
              </a:spcBef>
              <a:spcAft>
                <a:spcPts val="0"/>
              </a:spcAft>
              <a:buSzPct val="85000"/>
              <a:buNone/>
            </a:pPr>
            <a:r>
              <a:rPr lang="it-IT" sz="2800">
                <a:latin typeface="Verdana"/>
                <a:ea typeface="Verdana"/>
                <a:cs typeface="Verdana"/>
                <a:sym typeface="Verdana"/>
              </a:rPr>
              <a:t>- dopo 4 anni, il primo anno con incarico a orario pieno (18) per la     secondaria, almeno metà (12) per la primaria. </a:t>
            </a:r>
            <a:endParaRPr sz="2800">
              <a:latin typeface="Verdana"/>
              <a:ea typeface="Verdana"/>
              <a:cs typeface="Verdana"/>
              <a:sym typeface="Verdana"/>
            </a:endParaRPr>
          </a:p>
          <a:p>
            <a:pPr indent="0" lvl="0" marL="0" rtl="0" algn="just">
              <a:spcBef>
                <a:spcPts val="518"/>
              </a:spcBef>
              <a:spcAft>
                <a:spcPts val="0"/>
              </a:spcAft>
              <a:buSzPct val="85000"/>
              <a:buFont typeface="Arial"/>
              <a:buNone/>
            </a:pPr>
            <a:r>
              <a:rPr lang="it-IT" sz="2800">
                <a:latin typeface="Verdana"/>
                <a:ea typeface="Verdana"/>
                <a:cs typeface="Verdana"/>
                <a:sym typeface="Verdana"/>
              </a:rPr>
              <a:t>	</a:t>
            </a:r>
            <a:endParaRPr/>
          </a:p>
          <a:p>
            <a:pPr indent="0" lvl="0" marL="0" rtl="0" algn="just">
              <a:spcBef>
                <a:spcPts val="518"/>
              </a:spcBef>
              <a:spcAft>
                <a:spcPts val="0"/>
              </a:spcAft>
              <a:buSzPct val="85000"/>
              <a:buFont typeface="Arial"/>
              <a:buNone/>
            </a:pPr>
            <a:r>
              <a:rPr lang="it-IT" sz="2800">
                <a:latin typeface="Verdana"/>
                <a:ea typeface="Verdana"/>
                <a:cs typeface="Verdana"/>
                <a:sym typeface="Verdana"/>
              </a:rPr>
              <a:t>     </a:t>
            </a:r>
            <a:r>
              <a:rPr lang="it-IT" sz="2800" u="sng">
                <a:latin typeface="Verdana"/>
                <a:ea typeface="Verdana"/>
                <a:cs typeface="Verdana"/>
                <a:sym typeface="Verdana"/>
              </a:rPr>
              <a:t>Documentazione di supporto</a:t>
            </a:r>
            <a:r>
              <a:rPr lang="it-IT" sz="2800">
                <a:latin typeface="Verdana"/>
                <a:ea typeface="Verdana"/>
                <a:cs typeface="Verdana"/>
                <a:sym typeface="Verdana"/>
              </a:rPr>
              <a:t>:  </a:t>
            </a:r>
            <a:endParaRPr/>
          </a:p>
          <a:p>
            <a:pPr indent="-182880" lvl="0" marL="182880" rtl="0" algn="just">
              <a:spcBef>
                <a:spcPts val="518"/>
              </a:spcBef>
              <a:spcAft>
                <a:spcPts val="0"/>
              </a:spcAft>
              <a:buSzPct val="85000"/>
              <a:buFont typeface="Noto Sans Symbols"/>
              <a:buNone/>
            </a:pPr>
            <a:r>
              <a:rPr lang="it-IT" sz="2800">
                <a:latin typeface="Verdana"/>
                <a:ea typeface="Verdana"/>
                <a:cs typeface="Verdana"/>
                <a:sym typeface="Verdana"/>
              </a:rPr>
              <a:t>- richiesta scritta;</a:t>
            </a:r>
            <a:endParaRPr/>
          </a:p>
          <a:p>
            <a:pPr indent="-182880" lvl="0" marL="182880" rtl="0" algn="just">
              <a:spcBef>
                <a:spcPts val="518"/>
              </a:spcBef>
              <a:spcAft>
                <a:spcPts val="0"/>
              </a:spcAft>
              <a:buSzPct val="85000"/>
              <a:buFont typeface="Noto Sans Symbols"/>
              <a:buNone/>
            </a:pPr>
            <a:r>
              <a:rPr lang="it-IT" sz="2800">
                <a:latin typeface="Verdana"/>
                <a:ea typeface="Verdana"/>
                <a:cs typeface="Verdana"/>
                <a:sym typeface="Verdana"/>
              </a:rPr>
              <a:t>- dichiarazione servizi (certificati di servizio); </a:t>
            </a:r>
            <a:endParaRPr/>
          </a:p>
          <a:p>
            <a:pPr indent="0" lvl="0" marL="0" rtl="0" algn="just">
              <a:spcBef>
                <a:spcPts val="518"/>
              </a:spcBef>
              <a:spcAft>
                <a:spcPts val="0"/>
              </a:spcAft>
              <a:buSzPct val="85000"/>
              <a:buFont typeface="Arial"/>
              <a:buNone/>
            </a:pPr>
            <a:r>
              <a:rPr lang="it-IT" sz="2800">
                <a:latin typeface="Verdana"/>
                <a:ea typeface="Verdana"/>
                <a:cs typeface="Verdana"/>
                <a:sym typeface="Verdana"/>
              </a:rPr>
              <a:t>- titolo di studio.</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3"/>
          <p:cNvSpPr txBox="1"/>
          <p:nvPr>
            <p:ph type="title"/>
          </p:nvPr>
        </p:nvSpPr>
        <p:spPr>
          <a:xfrm>
            <a:off x="1042988" y="549275"/>
            <a:ext cx="7024687" cy="1223963"/>
          </a:xfrm>
          <a:prstGeom prst="rect">
            <a:avLst/>
          </a:prstGeom>
          <a:noFill/>
          <a:ln>
            <a:noFill/>
          </a:ln>
        </p:spPr>
        <p:txBody>
          <a:bodyPr anchorCtr="0" anchor="ctr" bIns="45700" lIns="91425" spcFirstLastPara="1" rIns="91425" wrap="square" tIns="45700">
            <a:normAutofit/>
          </a:bodyPr>
          <a:lstStyle/>
          <a:p>
            <a:pPr indent="0" lvl="0" marL="53975" rtl="0" algn="l">
              <a:spcBef>
                <a:spcPts val="0"/>
              </a:spcBef>
              <a:spcAft>
                <a:spcPts val="0"/>
              </a:spcAft>
              <a:buNone/>
            </a:pPr>
            <a:r>
              <a:rPr lang="it-IT">
                <a:solidFill>
                  <a:srgbClr val="FF0000"/>
                </a:solidFill>
                <a:latin typeface="Verdana"/>
                <a:ea typeface="Verdana"/>
                <a:cs typeface="Verdana"/>
                <a:sym typeface="Verdana"/>
              </a:rPr>
              <a:t>IdR non di ruolo</a:t>
            </a:r>
            <a:endParaRPr/>
          </a:p>
        </p:txBody>
      </p:sp>
      <p:sp>
        <p:nvSpPr>
          <p:cNvPr id="165" name="Google Shape;165;p13"/>
          <p:cNvSpPr txBox="1"/>
          <p:nvPr>
            <p:ph idx="1" type="body"/>
          </p:nvPr>
        </p:nvSpPr>
        <p:spPr>
          <a:xfrm>
            <a:off x="611188" y="1773238"/>
            <a:ext cx="7921625" cy="4392612"/>
          </a:xfrm>
          <a:prstGeom prst="rect">
            <a:avLst/>
          </a:prstGeom>
          <a:noFill/>
          <a:ln>
            <a:noFill/>
          </a:ln>
        </p:spPr>
        <p:txBody>
          <a:bodyPr anchorCtr="0" anchor="t" bIns="45700" lIns="91425" spcFirstLastPara="1" rIns="91425" wrap="square" tIns="45700">
            <a:noAutofit/>
          </a:bodyPr>
          <a:lstStyle/>
          <a:p>
            <a:pPr indent="0" lvl="0" marL="69850" rtl="0" algn="l">
              <a:spcBef>
                <a:spcPts val="0"/>
              </a:spcBef>
              <a:spcAft>
                <a:spcPts val="0"/>
              </a:spcAft>
              <a:buSzPts val="2380"/>
              <a:buFont typeface="Noto Sans Symbols"/>
              <a:buNone/>
            </a:pPr>
            <a:r>
              <a:rPr b="1" lang="it-IT" sz="2800">
                <a:solidFill>
                  <a:srgbClr val="000000"/>
                </a:solidFill>
                <a:latin typeface="Verdana"/>
                <a:ea typeface="Verdana"/>
                <a:cs typeface="Verdana"/>
                <a:sym typeface="Verdana"/>
              </a:rPr>
              <a:t>Risultato</a:t>
            </a:r>
            <a:r>
              <a:rPr lang="it-IT" sz="2800">
                <a:solidFill>
                  <a:srgbClr val="000000"/>
                </a:solidFill>
                <a:latin typeface="Verdana"/>
                <a:ea typeface="Verdana"/>
                <a:cs typeface="Verdana"/>
                <a:sym typeface="Verdana"/>
              </a:rPr>
              <a:t>:</a:t>
            </a:r>
            <a:endParaRPr/>
          </a:p>
          <a:p>
            <a:pPr indent="-182880" lvl="0" marL="182880" rtl="0" algn="just">
              <a:spcBef>
                <a:spcPts val="560"/>
              </a:spcBef>
              <a:spcAft>
                <a:spcPts val="0"/>
              </a:spcAft>
              <a:buSzPts val="2380"/>
              <a:buChar char="•"/>
            </a:pPr>
            <a:r>
              <a:rPr lang="it-IT" sz="2800">
                <a:solidFill>
                  <a:srgbClr val="000000"/>
                </a:solidFill>
                <a:latin typeface="Verdana"/>
                <a:ea typeface="Verdana"/>
                <a:cs typeface="Verdana"/>
                <a:sym typeface="Verdana"/>
              </a:rPr>
              <a:t>Decreto formale del DS, di tipo manuale, da inviare alla Ragioneria territoriale dello Stato insieme alla documentazione di supporto;</a:t>
            </a:r>
            <a:endParaRPr/>
          </a:p>
          <a:p>
            <a:pPr indent="-182880" lvl="0" marL="182880" rtl="0" algn="just">
              <a:spcBef>
                <a:spcPts val="560"/>
              </a:spcBef>
              <a:spcAft>
                <a:spcPts val="0"/>
              </a:spcAft>
              <a:buSzPts val="2380"/>
              <a:buChar char="•"/>
            </a:pPr>
            <a:r>
              <a:rPr lang="it-IT" sz="2800">
                <a:solidFill>
                  <a:srgbClr val="000000"/>
                </a:solidFill>
                <a:latin typeface="Verdana"/>
                <a:ea typeface="Verdana"/>
                <a:cs typeface="Verdana"/>
                <a:sym typeface="Verdana"/>
              </a:rPr>
              <a:t>Visto della Ragioneria al decreto;</a:t>
            </a:r>
            <a:endParaRPr/>
          </a:p>
          <a:p>
            <a:pPr indent="-182880" lvl="0" marL="182880" rtl="0" algn="just">
              <a:spcBef>
                <a:spcPts val="560"/>
              </a:spcBef>
              <a:spcAft>
                <a:spcPts val="0"/>
              </a:spcAft>
              <a:buSzPts val="2380"/>
              <a:buChar char="•"/>
            </a:pPr>
            <a:r>
              <a:rPr lang="it-IT" sz="2800">
                <a:solidFill>
                  <a:srgbClr val="000000"/>
                </a:solidFill>
                <a:latin typeface="Verdana"/>
                <a:ea typeface="Verdana"/>
                <a:cs typeface="Verdana"/>
                <a:sym typeface="Verdana"/>
              </a:rPr>
              <a:t>Applicazione sul cedolino con aggiornamento dello stipendio e corresponsione degli arretrati se spettanti.</a:t>
            </a:r>
            <a:endParaRPr/>
          </a:p>
          <a:p>
            <a:pPr indent="-31750" lvl="0" marL="182880" rtl="0" algn="l">
              <a:spcBef>
                <a:spcPts val="560"/>
              </a:spcBef>
              <a:spcAft>
                <a:spcPts val="0"/>
              </a:spcAft>
              <a:buSzPts val="2380"/>
              <a:buNone/>
            </a:pPr>
            <a:r>
              <a:t/>
            </a:r>
            <a:endParaRPr sz="2800">
              <a:solidFill>
                <a:srgbClr val="000000"/>
              </a:solidFill>
              <a:latin typeface="Verdana"/>
              <a:ea typeface="Verdana"/>
              <a:cs typeface="Verdana"/>
              <a:sym typeface="Verdan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4"/>
          <p:cNvSpPr txBox="1"/>
          <p:nvPr>
            <p:ph type="title"/>
          </p:nvPr>
        </p:nvSpPr>
        <p:spPr>
          <a:xfrm>
            <a:off x="457200" y="533400"/>
            <a:ext cx="8229600" cy="990600"/>
          </a:xfrm>
          <a:prstGeom prst="rect">
            <a:avLst/>
          </a:prstGeom>
          <a:noFill/>
          <a:ln>
            <a:noFill/>
          </a:ln>
        </p:spPr>
        <p:txBody>
          <a:bodyPr anchorCtr="0" anchor="ctr" bIns="45700" lIns="91425" spcFirstLastPara="1" rIns="91425" wrap="square" tIns="45700">
            <a:normAutofit fontScale="90000"/>
          </a:bodyPr>
          <a:lstStyle/>
          <a:p>
            <a:pPr indent="0" lvl="0" marL="0" rtl="0" algn="l">
              <a:spcBef>
                <a:spcPts val="0"/>
              </a:spcBef>
              <a:spcAft>
                <a:spcPts val="0"/>
              </a:spcAft>
              <a:buNone/>
            </a:pPr>
            <a:r>
              <a:rPr lang="it-IT">
                <a:solidFill>
                  <a:srgbClr val="FF0000"/>
                </a:solidFill>
              </a:rPr>
              <a:t>IdR non di ruolo bis – Aumenti biennali</a:t>
            </a:r>
            <a:endParaRPr/>
          </a:p>
        </p:txBody>
      </p:sp>
      <p:sp>
        <p:nvSpPr>
          <p:cNvPr id="171" name="Google Shape;171;p14"/>
          <p:cNvSpPr txBox="1"/>
          <p:nvPr>
            <p:ph idx="1" type="body"/>
          </p:nvPr>
        </p:nvSpPr>
        <p:spPr>
          <a:xfrm>
            <a:off x="457200" y="1600200"/>
            <a:ext cx="8229600" cy="4876800"/>
          </a:xfrm>
          <a:prstGeom prst="rect">
            <a:avLst/>
          </a:prstGeom>
          <a:noFill/>
          <a:ln>
            <a:noFill/>
          </a:ln>
        </p:spPr>
        <p:txBody>
          <a:bodyPr anchorCtr="0" anchor="t" bIns="45700" lIns="91425" spcFirstLastPara="1" rIns="91425" wrap="square" tIns="45700">
            <a:noAutofit/>
          </a:bodyPr>
          <a:lstStyle/>
          <a:p>
            <a:pPr indent="0" lvl="1" marL="0" rtl="0" algn="just">
              <a:spcBef>
                <a:spcPts val="0"/>
              </a:spcBef>
              <a:spcAft>
                <a:spcPts val="0"/>
              </a:spcAft>
              <a:buSzPts val="1700"/>
              <a:buNone/>
            </a:pPr>
            <a:r>
              <a:rPr lang="it-IT"/>
              <a:t>	</a:t>
            </a:r>
            <a:r>
              <a:rPr lang="it-IT" sz="2400">
                <a:solidFill>
                  <a:srgbClr val="000000"/>
                </a:solidFill>
                <a:latin typeface="Verdana"/>
                <a:ea typeface="Verdana"/>
                <a:cs typeface="Verdana"/>
                <a:sym typeface="Verdana"/>
              </a:rPr>
              <a:t>Hanno diritto agli </a:t>
            </a:r>
            <a:r>
              <a:rPr lang="it-IT" sz="2400">
                <a:solidFill>
                  <a:srgbClr val="0070C0"/>
                </a:solidFill>
                <a:latin typeface="Verdana"/>
                <a:ea typeface="Verdana"/>
                <a:cs typeface="Verdana"/>
                <a:sym typeface="Verdana"/>
              </a:rPr>
              <a:t>aumenti biennali </a:t>
            </a:r>
            <a:r>
              <a:rPr lang="it-IT" sz="2400">
                <a:solidFill>
                  <a:srgbClr val="000000"/>
                </a:solidFill>
                <a:latin typeface="Verdana"/>
                <a:ea typeface="Verdana"/>
                <a:cs typeface="Verdana"/>
                <a:sym typeface="Verdana"/>
              </a:rPr>
              <a:t>del 2,50% dello stipendio iniziale gli IdR incaricati che </a:t>
            </a:r>
            <a:r>
              <a:rPr lang="it-IT" sz="2400" u="sng">
                <a:solidFill>
                  <a:srgbClr val="000000"/>
                </a:solidFill>
                <a:latin typeface="Verdana"/>
                <a:ea typeface="Verdana"/>
                <a:cs typeface="Verdana"/>
                <a:sym typeface="Verdana"/>
              </a:rPr>
              <a:t>non</a:t>
            </a:r>
            <a:r>
              <a:rPr lang="it-IT" sz="2400">
                <a:solidFill>
                  <a:srgbClr val="000000"/>
                </a:solidFill>
                <a:latin typeface="Verdana"/>
                <a:ea typeface="Verdana"/>
                <a:cs typeface="Verdana"/>
                <a:sym typeface="Verdana"/>
              </a:rPr>
              <a:t> maturano il diritto alla ricostruzione per vari motivi:</a:t>
            </a:r>
            <a:endParaRPr/>
          </a:p>
          <a:p>
            <a:pPr indent="0" lvl="0" marL="0" rtl="0" algn="just">
              <a:spcBef>
                <a:spcPts val="480"/>
              </a:spcBef>
              <a:spcAft>
                <a:spcPts val="0"/>
              </a:spcAft>
              <a:buSzPts val="2040"/>
              <a:buNone/>
            </a:pPr>
            <a:r>
              <a:rPr lang="it-IT">
                <a:solidFill>
                  <a:srgbClr val="000000"/>
                </a:solidFill>
                <a:latin typeface="Verdana"/>
                <a:ea typeface="Verdana"/>
                <a:cs typeface="Verdana"/>
                <a:sym typeface="Verdana"/>
              </a:rPr>
              <a:t>- </a:t>
            </a:r>
            <a:r>
              <a:rPr lang="it-IT"/>
              <a:t>dopo 2 anni d’incarico </a:t>
            </a:r>
            <a:r>
              <a:rPr lang="it-IT">
                <a:solidFill>
                  <a:srgbClr val="000000"/>
                </a:solidFill>
                <a:latin typeface="Verdana"/>
                <a:ea typeface="Verdana"/>
                <a:cs typeface="Verdana"/>
                <a:sym typeface="Verdana"/>
              </a:rPr>
              <a:t>nei primi 4 anni di servizio;</a:t>
            </a:r>
            <a:endParaRPr/>
          </a:p>
          <a:p>
            <a:pPr indent="-182245" lvl="0" marL="182245" rtl="0" algn="just">
              <a:spcBef>
                <a:spcPts val="480"/>
              </a:spcBef>
              <a:spcAft>
                <a:spcPts val="0"/>
              </a:spcAft>
              <a:buSzPts val="2040"/>
              <a:buFont typeface="Verdana"/>
              <a:buChar char="-"/>
            </a:pPr>
            <a:r>
              <a:rPr lang="it-IT">
                <a:solidFill>
                  <a:srgbClr val="000000"/>
                </a:solidFill>
                <a:latin typeface="Verdana"/>
                <a:ea typeface="Verdana"/>
                <a:cs typeface="Verdana"/>
                <a:sym typeface="Verdana"/>
              </a:rPr>
              <a:t>senza orario cattedra nella secondaria o con meno della metà nella primaria;</a:t>
            </a:r>
            <a:endParaRPr/>
          </a:p>
          <a:p>
            <a:pPr indent="-182245" lvl="0" marL="182245" rtl="0" algn="just">
              <a:spcBef>
                <a:spcPts val="480"/>
              </a:spcBef>
              <a:spcAft>
                <a:spcPts val="0"/>
              </a:spcAft>
              <a:buSzPts val="2040"/>
              <a:buFont typeface="Verdana"/>
              <a:buChar char="-"/>
            </a:pPr>
            <a:r>
              <a:rPr lang="it-IT">
                <a:solidFill>
                  <a:srgbClr val="000000"/>
                </a:solidFill>
                <a:latin typeface="Verdana"/>
                <a:ea typeface="Verdana"/>
                <a:cs typeface="Verdana"/>
                <a:sym typeface="Verdana"/>
              </a:rPr>
              <a:t>in caso di sospensione della progressione di carriera per perdita del requisito orario.</a:t>
            </a:r>
            <a:endParaRPr/>
          </a:p>
          <a:p>
            <a:pPr indent="-52705" lvl="0" marL="182245" rtl="0" algn="just">
              <a:spcBef>
                <a:spcPts val="480"/>
              </a:spcBef>
              <a:spcAft>
                <a:spcPts val="0"/>
              </a:spcAft>
              <a:buSzPts val="2040"/>
              <a:buFont typeface="Arial"/>
              <a:buNone/>
            </a:pPr>
            <a:r>
              <a:t/>
            </a:r>
            <a:endParaRPr>
              <a:solidFill>
                <a:srgbClr val="000000"/>
              </a:solidFill>
              <a:latin typeface="Verdana"/>
              <a:ea typeface="Verdana"/>
              <a:cs typeface="Verdana"/>
              <a:sym typeface="Verdana"/>
            </a:endParaRPr>
          </a:p>
          <a:p>
            <a:pPr indent="0" lvl="0" marL="0" rtl="0" algn="just">
              <a:spcBef>
                <a:spcPts val="480"/>
              </a:spcBef>
              <a:spcAft>
                <a:spcPts val="0"/>
              </a:spcAft>
              <a:buSzPts val="2040"/>
              <a:buFont typeface="Arial"/>
              <a:buNone/>
            </a:pPr>
            <a:r>
              <a:rPr lang="it-IT">
                <a:solidFill>
                  <a:srgbClr val="000000"/>
                </a:solidFill>
                <a:latin typeface="Verdana"/>
                <a:ea typeface="Verdana"/>
                <a:cs typeface="Verdana"/>
                <a:sym typeface="Verdana"/>
              </a:rPr>
              <a:t>	Gli </a:t>
            </a:r>
            <a:r>
              <a:rPr lang="it-IT">
                <a:solidFill>
                  <a:srgbClr val="0070C0"/>
                </a:solidFill>
                <a:latin typeface="Verdana"/>
                <a:ea typeface="Verdana"/>
                <a:cs typeface="Verdana"/>
                <a:sym typeface="Verdana"/>
              </a:rPr>
              <a:t>aumenti biennali </a:t>
            </a:r>
            <a:r>
              <a:rPr lang="it-IT">
                <a:solidFill>
                  <a:srgbClr val="000000"/>
                </a:solidFill>
                <a:latin typeface="Verdana"/>
                <a:ea typeface="Verdana"/>
                <a:cs typeface="Verdana"/>
                <a:sym typeface="Verdana"/>
              </a:rPr>
              <a:t>sono alternativi alla ricostruzione, hanno ragione d’esistere solo in assenza/sospensione di progressione di carriera. </a:t>
            </a:r>
            <a:endParaRPr/>
          </a:p>
          <a:p>
            <a:pPr indent="-52705" lvl="0" marL="182245" rtl="0" algn="just">
              <a:spcBef>
                <a:spcPts val="480"/>
              </a:spcBef>
              <a:spcAft>
                <a:spcPts val="0"/>
              </a:spcAft>
              <a:buSzPts val="2040"/>
              <a:buFont typeface="Arial"/>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
          <p:cNvSpPr txBox="1"/>
          <p:nvPr>
            <p:ph type="title"/>
          </p:nvPr>
        </p:nvSpPr>
        <p:spPr>
          <a:xfrm>
            <a:off x="457200" y="533400"/>
            <a:ext cx="8229600" cy="808038"/>
          </a:xfrm>
          <a:prstGeom prst="rect">
            <a:avLst/>
          </a:prstGeom>
          <a:noFill/>
          <a:ln>
            <a:noFill/>
          </a:ln>
        </p:spPr>
        <p:txBody>
          <a:bodyPr anchorCtr="0" anchor="ctr" bIns="45700" lIns="91425" spcFirstLastPara="1" rIns="91425" wrap="square" tIns="45700">
            <a:normAutofit/>
          </a:bodyPr>
          <a:lstStyle/>
          <a:p>
            <a:pPr indent="0" lvl="0" marL="53975" rtl="0" algn="ctr">
              <a:spcBef>
                <a:spcPts val="0"/>
              </a:spcBef>
              <a:spcAft>
                <a:spcPts val="0"/>
              </a:spcAft>
              <a:buNone/>
            </a:pPr>
            <a:r>
              <a:rPr lang="it-IT">
                <a:solidFill>
                  <a:srgbClr val="FF0000"/>
                </a:solidFill>
                <a:latin typeface="Verdana"/>
                <a:ea typeface="Verdana"/>
                <a:cs typeface="Verdana"/>
                <a:sym typeface="Verdana"/>
              </a:rPr>
              <a:t>SOMMARIO </a:t>
            </a:r>
            <a:endParaRPr/>
          </a:p>
        </p:txBody>
      </p:sp>
      <p:sp>
        <p:nvSpPr>
          <p:cNvPr id="97" name="Google Shape;97;p2"/>
          <p:cNvSpPr txBox="1"/>
          <p:nvPr>
            <p:ph idx="1" type="body"/>
          </p:nvPr>
        </p:nvSpPr>
        <p:spPr>
          <a:xfrm>
            <a:off x="539750" y="2032242"/>
            <a:ext cx="8064500" cy="4349508"/>
          </a:xfrm>
          <a:prstGeom prst="rect">
            <a:avLst/>
          </a:prstGeom>
          <a:noFill/>
          <a:ln>
            <a:noFill/>
          </a:ln>
        </p:spPr>
        <p:txBody>
          <a:bodyPr anchorCtr="0" anchor="t" bIns="45700" lIns="91425" spcFirstLastPara="1" rIns="91425" wrap="square" tIns="45700">
            <a:normAutofit/>
          </a:bodyPr>
          <a:lstStyle/>
          <a:p>
            <a:pPr indent="0" lvl="0" marL="0" rtl="0" algn="just">
              <a:spcBef>
                <a:spcPts val="0"/>
              </a:spcBef>
              <a:spcAft>
                <a:spcPts val="0"/>
              </a:spcAft>
              <a:buSzPts val="2720"/>
              <a:buNone/>
            </a:pPr>
            <a:r>
              <a:rPr lang="it-IT" sz="3200">
                <a:latin typeface="Verdana"/>
                <a:ea typeface="Verdana"/>
                <a:cs typeface="Verdana"/>
                <a:sym typeface="Verdana"/>
              </a:rPr>
              <a:t>1. Duplicità organico IdR: di ruolo e non  di ruolo</a:t>
            </a:r>
            <a:endParaRPr sz="3200">
              <a:latin typeface="Verdana"/>
              <a:ea typeface="Verdana"/>
              <a:cs typeface="Verdana"/>
              <a:sym typeface="Verdana"/>
            </a:endParaRPr>
          </a:p>
          <a:p>
            <a:pPr indent="0" lvl="0" marL="0" rtl="0" algn="just">
              <a:spcBef>
                <a:spcPts val="640"/>
              </a:spcBef>
              <a:spcAft>
                <a:spcPts val="0"/>
              </a:spcAft>
              <a:buSzPts val="2720"/>
              <a:buNone/>
            </a:pPr>
            <a:r>
              <a:rPr lang="it-IT" sz="3200">
                <a:latin typeface="Verdana"/>
                <a:ea typeface="Verdana"/>
                <a:cs typeface="Verdana"/>
                <a:sym typeface="Verdana"/>
              </a:rPr>
              <a:t>2. Normativa </a:t>
            </a:r>
            <a:r>
              <a:rPr b="1" i="1" lang="it-IT" sz="3200">
                <a:solidFill>
                  <a:srgbClr val="FF0000"/>
                </a:solidFill>
                <a:latin typeface="Verdana"/>
                <a:ea typeface="Verdana"/>
                <a:cs typeface="Verdana"/>
                <a:sym typeface="Verdana"/>
              </a:rPr>
              <a:t>comune</a:t>
            </a:r>
            <a:r>
              <a:rPr lang="it-IT" sz="3200">
                <a:latin typeface="Verdana"/>
                <a:ea typeface="Verdana"/>
                <a:cs typeface="Verdana"/>
                <a:sym typeface="Verdana"/>
              </a:rPr>
              <a:t>  per le ricostruzioni degli IdR </a:t>
            </a:r>
            <a:r>
              <a:rPr lang="it-IT" sz="3200">
                <a:solidFill>
                  <a:srgbClr val="0070C0"/>
                </a:solidFill>
                <a:latin typeface="Verdana"/>
                <a:ea typeface="Verdana"/>
                <a:cs typeface="Verdana"/>
                <a:sym typeface="Verdana"/>
              </a:rPr>
              <a:t>di ruolo </a:t>
            </a:r>
            <a:endParaRPr sz="3200">
              <a:latin typeface="Verdana"/>
              <a:ea typeface="Verdana"/>
              <a:cs typeface="Verdana"/>
              <a:sym typeface="Verdana"/>
            </a:endParaRPr>
          </a:p>
          <a:p>
            <a:pPr indent="0" lvl="0" marL="0" rtl="0" algn="just">
              <a:spcBef>
                <a:spcPts val="640"/>
              </a:spcBef>
              <a:spcAft>
                <a:spcPts val="0"/>
              </a:spcAft>
              <a:buSzPts val="2720"/>
              <a:buNone/>
            </a:pPr>
            <a:r>
              <a:rPr lang="it-IT" sz="3200">
                <a:latin typeface="Verdana"/>
                <a:ea typeface="Verdana"/>
                <a:cs typeface="Verdana"/>
                <a:sym typeface="Verdana"/>
              </a:rPr>
              <a:t>3. Normativa </a:t>
            </a:r>
            <a:r>
              <a:rPr b="1" lang="it-IT" sz="3200">
                <a:solidFill>
                  <a:srgbClr val="FF0000"/>
                </a:solidFill>
                <a:latin typeface="Verdana"/>
                <a:ea typeface="Verdana"/>
                <a:cs typeface="Verdana"/>
                <a:sym typeface="Verdana"/>
              </a:rPr>
              <a:t>speciale</a:t>
            </a:r>
            <a:r>
              <a:rPr lang="it-IT" sz="3200">
                <a:latin typeface="Verdana"/>
                <a:ea typeface="Verdana"/>
                <a:cs typeface="Verdana"/>
                <a:sym typeface="Verdana"/>
              </a:rPr>
              <a:t>  per le ricostruzioni degli IdR </a:t>
            </a:r>
            <a:r>
              <a:rPr lang="it-IT" sz="3200">
                <a:solidFill>
                  <a:srgbClr val="00B0F0"/>
                </a:solidFill>
                <a:latin typeface="Verdana"/>
                <a:ea typeface="Verdana"/>
                <a:cs typeface="Verdana"/>
                <a:sym typeface="Verdana"/>
              </a:rPr>
              <a:t>non di ruolo</a:t>
            </a:r>
            <a:r>
              <a:rPr lang="it-IT" sz="3200">
                <a:latin typeface="Verdana"/>
                <a:ea typeface="Verdana"/>
                <a:cs typeface="Verdana"/>
                <a:sym typeface="Verdana"/>
              </a:rPr>
              <a:t> (art. 53 u.c. Legge 312/80)</a:t>
            </a:r>
            <a:endParaRPr sz="3200">
              <a:latin typeface="Verdana"/>
              <a:ea typeface="Verdana"/>
              <a:cs typeface="Verdana"/>
              <a:sym typeface="Verdana"/>
            </a:endParaRPr>
          </a:p>
          <a:p>
            <a:pPr indent="0" lvl="0" marL="0" rtl="0" algn="just">
              <a:spcBef>
                <a:spcPts val="640"/>
              </a:spcBef>
              <a:spcAft>
                <a:spcPts val="0"/>
              </a:spcAft>
              <a:buSzPts val="2720"/>
              <a:buFont typeface="Arial"/>
              <a:buNone/>
            </a:pPr>
            <a:r>
              <a:t/>
            </a:r>
            <a:endParaRPr sz="3200">
              <a:latin typeface="Verdana"/>
              <a:ea typeface="Verdana"/>
              <a:cs typeface="Verdana"/>
              <a:sym typeface="Verdan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3"/>
          <p:cNvSpPr txBox="1"/>
          <p:nvPr>
            <p:ph type="title"/>
          </p:nvPr>
        </p:nvSpPr>
        <p:spPr>
          <a:xfrm>
            <a:off x="468313" y="620713"/>
            <a:ext cx="8229600" cy="1152525"/>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None/>
            </a:pPr>
            <a:r>
              <a:rPr lang="it-IT" sz="4400">
                <a:solidFill>
                  <a:srgbClr val="FF0000"/>
                </a:solidFill>
                <a:latin typeface="Verdana"/>
                <a:ea typeface="Verdana"/>
                <a:cs typeface="Verdana"/>
                <a:sym typeface="Verdana"/>
              </a:rPr>
              <a:t>LE DIMENSIONI DEGLI IDR</a:t>
            </a:r>
            <a:endParaRPr/>
          </a:p>
        </p:txBody>
      </p:sp>
      <p:graphicFrame>
        <p:nvGraphicFramePr>
          <p:cNvPr id="103" name="Google Shape;103;p3"/>
          <p:cNvGraphicFramePr/>
          <p:nvPr/>
        </p:nvGraphicFramePr>
        <p:xfrm>
          <a:off x="4665663" y="2225675"/>
          <a:ext cx="4071937" cy="4195763"/>
        </p:xfrm>
        <a:graphic>
          <a:graphicData uri="http://schemas.openxmlformats.org/presentationml/2006/ole">
            <mc:AlternateContent>
              <mc:Choice Requires="v">
                <p:oleObj r:id="rId4" imgH="4195763" imgW="4071937" progId="Excel.Chart.8" spid="_x0000_s1">
                  <p:embed/>
                </p:oleObj>
              </mc:Choice>
              <mc:Fallback>
                <p:oleObj r:id="rId5" imgH="4195763" imgW="4071937" progId="Excel.Chart.8">
                  <p:embed/>
                  <p:pic>
                    <p:nvPicPr>
                      <p:cNvPr id="103" name="Google Shape;103;p3"/>
                      <p:cNvPicPr preferRelativeResize="0"/>
                      <p:nvPr/>
                    </p:nvPicPr>
                    <p:blipFill rotWithShape="1">
                      <a:blip r:embed="rId6">
                        <a:alphaModFix/>
                      </a:blip>
                      <a:srcRect b="0" l="0" r="0" t="0"/>
                      <a:stretch/>
                    </p:blipFill>
                    <p:spPr>
                      <a:xfrm>
                        <a:off x="4665663" y="2225675"/>
                        <a:ext cx="4071937" cy="4195763"/>
                      </a:xfrm>
                      <a:prstGeom prst="rect">
                        <a:avLst/>
                      </a:prstGeom>
                      <a:noFill/>
                      <a:ln>
                        <a:noFill/>
                      </a:ln>
                    </p:spPr>
                  </p:pic>
                </p:oleObj>
              </mc:Fallback>
            </mc:AlternateContent>
          </a:graphicData>
        </a:graphic>
      </p:graphicFrame>
      <p:graphicFrame>
        <p:nvGraphicFramePr>
          <p:cNvPr id="104" name="Google Shape;104;p3"/>
          <p:cNvGraphicFramePr/>
          <p:nvPr/>
        </p:nvGraphicFramePr>
        <p:xfrm>
          <a:off x="704850" y="2298700"/>
          <a:ext cx="3917950" cy="3773488"/>
        </p:xfrm>
        <a:graphic>
          <a:graphicData uri="http://schemas.openxmlformats.org/presentationml/2006/ole">
            <mc:AlternateContent>
              <mc:Choice Requires="v">
                <p:oleObj r:id="rId7" imgH="3773488" imgW="3917950" progId="Excel.Chart.8" spid="_x0000_s2">
                  <p:embed/>
                </p:oleObj>
              </mc:Choice>
              <mc:Fallback>
                <p:oleObj r:id="rId8" imgH="3773488" imgW="3917950" progId="Excel.Chart.8">
                  <p:embed/>
                  <p:pic>
                    <p:nvPicPr>
                      <p:cNvPr id="104" name="Google Shape;104;p3"/>
                      <p:cNvPicPr preferRelativeResize="0"/>
                      <p:nvPr/>
                    </p:nvPicPr>
                    <p:blipFill rotWithShape="1">
                      <a:blip r:embed="rId9">
                        <a:alphaModFix/>
                      </a:blip>
                      <a:srcRect b="0" l="0" r="0" t="0"/>
                      <a:stretch/>
                    </p:blipFill>
                    <p:spPr>
                      <a:xfrm>
                        <a:off x="704850" y="2298700"/>
                        <a:ext cx="3917950" cy="3773488"/>
                      </a:xfrm>
                      <a:prstGeom prst="rect">
                        <a:avLst/>
                      </a:prstGeom>
                      <a:noFill/>
                      <a:ln>
                        <a:noFill/>
                      </a:ln>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4"/>
          <p:cNvSpPr txBox="1"/>
          <p:nvPr>
            <p:ph type="title"/>
          </p:nvPr>
        </p:nvSpPr>
        <p:spPr>
          <a:xfrm>
            <a:off x="1042988" y="836613"/>
            <a:ext cx="7024687" cy="792162"/>
          </a:xfrm>
          <a:prstGeom prst="rect">
            <a:avLst/>
          </a:prstGeom>
          <a:noFill/>
          <a:ln>
            <a:noFill/>
          </a:ln>
        </p:spPr>
        <p:txBody>
          <a:bodyPr anchorCtr="0" anchor="ctr" bIns="45700" lIns="91425" spcFirstLastPara="1" rIns="91425" wrap="square" tIns="45700">
            <a:normAutofit fontScale="90000"/>
          </a:bodyPr>
          <a:lstStyle/>
          <a:p>
            <a:pPr indent="0" lvl="0" marL="53975" rtl="0" algn="l">
              <a:spcBef>
                <a:spcPts val="0"/>
              </a:spcBef>
              <a:spcAft>
                <a:spcPts val="0"/>
              </a:spcAft>
              <a:buNone/>
            </a:pPr>
            <a:r>
              <a:rPr b="1" lang="it-IT">
                <a:solidFill>
                  <a:srgbClr val="FF0000"/>
                </a:solidFill>
              </a:rPr>
              <a:t>RICOSTRUZIONI IDR DI RUOLO</a:t>
            </a:r>
            <a:endParaRPr/>
          </a:p>
        </p:txBody>
      </p:sp>
      <p:sp>
        <p:nvSpPr>
          <p:cNvPr id="110" name="Google Shape;110;p4"/>
          <p:cNvSpPr txBox="1"/>
          <p:nvPr>
            <p:ph idx="1" type="body"/>
          </p:nvPr>
        </p:nvSpPr>
        <p:spPr>
          <a:xfrm>
            <a:off x="588666" y="1989138"/>
            <a:ext cx="7921625" cy="42481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2380"/>
              <a:buNone/>
            </a:pPr>
            <a:r>
              <a:rPr lang="it-IT" sz="2800">
                <a:solidFill>
                  <a:srgbClr val="000000"/>
                </a:solidFill>
                <a:latin typeface="Verdana"/>
                <a:ea typeface="Verdana"/>
                <a:cs typeface="Verdana"/>
                <a:sym typeface="Verdana"/>
              </a:rPr>
              <a:t>     </a:t>
            </a:r>
            <a:r>
              <a:rPr lang="it-IT" sz="2800" u="sng">
                <a:solidFill>
                  <a:srgbClr val="000000"/>
                </a:solidFill>
                <a:latin typeface="Verdana"/>
                <a:ea typeface="Verdana"/>
                <a:cs typeface="Verdana"/>
                <a:sym typeface="Verdana"/>
              </a:rPr>
              <a:t>Requisiti</a:t>
            </a:r>
            <a:r>
              <a:rPr lang="it-IT" sz="2800">
                <a:solidFill>
                  <a:srgbClr val="000000"/>
                </a:solidFill>
                <a:latin typeface="Verdana"/>
                <a:ea typeface="Verdana"/>
                <a:cs typeface="Verdana"/>
                <a:sym typeface="Verdana"/>
              </a:rPr>
              <a:t>:</a:t>
            </a:r>
            <a:endParaRPr/>
          </a:p>
          <a:p>
            <a:pPr indent="0" lvl="0" marL="69850" rtl="0" algn="just">
              <a:spcBef>
                <a:spcPts val="560"/>
              </a:spcBef>
              <a:spcAft>
                <a:spcPts val="0"/>
              </a:spcAft>
              <a:buSzPts val="2380"/>
              <a:buNone/>
            </a:pPr>
            <a:r>
              <a:rPr lang="it-IT" sz="2800">
                <a:solidFill>
                  <a:srgbClr val="000000"/>
                </a:solidFill>
                <a:latin typeface="Verdana"/>
                <a:ea typeface="Verdana"/>
                <a:cs typeface="Verdana"/>
                <a:sym typeface="Verdana"/>
              </a:rPr>
              <a:t>- domanda, con dichiarazione dei servizi (sia IRC sia altro)</a:t>
            </a:r>
            <a:endParaRPr sz="2800">
              <a:solidFill>
                <a:srgbClr val="000000"/>
              </a:solidFill>
              <a:latin typeface="Verdana"/>
              <a:ea typeface="Verdana"/>
              <a:cs typeface="Verdana"/>
              <a:sym typeface="Verdana"/>
            </a:endParaRPr>
          </a:p>
          <a:p>
            <a:pPr indent="0" lvl="0" marL="69850" rtl="0" algn="just">
              <a:spcBef>
                <a:spcPts val="560"/>
              </a:spcBef>
              <a:spcAft>
                <a:spcPts val="0"/>
              </a:spcAft>
              <a:buSzPts val="2380"/>
              <a:buNone/>
            </a:pPr>
            <a:r>
              <a:rPr lang="it-IT" sz="2800">
                <a:solidFill>
                  <a:srgbClr val="000000"/>
                </a:solidFill>
                <a:latin typeface="Verdana"/>
                <a:ea typeface="Verdana"/>
                <a:cs typeface="Verdana"/>
                <a:sym typeface="Verdana"/>
              </a:rPr>
              <a:t>- contratto a tempo indeterminato</a:t>
            </a:r>
            <a:endParaRPr/>
          </a:p>
          <a:p>
            <a:pPr indent="0" lvl="0" marL="69850" rtl="0" algn="just">
              <a:spcBef>
                <a:spcPts val="560"/>
              </a:spcBef>
              <a:spcAft>
                <a:spcPts val="0"/>
              </a:spcAft>
              <a:buSzPts val="2380"/>
              <a:buNone/>
            </a:pPr>
            <a:r>
              <a:rPr lang="it-IT" sz="2800">
                <a:solidFill>
                  <a:srgbClr val="000000"/>
                </a:solidFill>
                <a:latin typeface="Verdana"/>
                <a:ea typeface="Verdana"/>
                <a:cs typeface="Verdana"/>
                <a:sym typeface="Verdana"/>
              </a:rPr>
              <a:t>- titolo di studio</a:t>
            </a:r>
            <a:endParaRPr/>
          </a:p>
          <a:p>
            <a:pPr indent="-182245" lvl="0" marL="182245" rtl="0" algn="just">
              <a:spcBef>
                <a:spcPts val="560"/>
              </a:spcBef>
              <a:spcAft>
                <a:spcPts val="0"/>
              </a:spcAft>
              <a:buSzPts val="2380"/>
              <a:buNone/>
            </a:pPr>
            <a:r>
              <a:rPr lang="it-IT" sz="2800">
                <a:solidFill>
                  <a:srgbClr val="000000"/>
                </a:solidFill>
                <a:latin typeface="Verdana"/>
                <a:ea typeface="Verdana"/>
                <a:cs typeface="Verdana"/>
                <a:sym typeface="Verdana"/>
              </a:rPr>
              <a:t>- conferma in ruolo</a:t>
            </a:r>
            <a:endParaRPr/>
          </a:p>
          <a:p>
            <a:pPr indent="0" lvl="0" marL="69850" rtl="0" algn="just">
              <a:spcBef>
                <a:spcPts val="560"/>
              </a:spcBef>
              <a:spcAft>
                <a:spcPts val="0"/>
              </a:spcAft>
              <a:buSzPts val="2380"/>
              <a:buNone/>
            </a:pPr>
            <a:r>
              <a:rPr lang="it-IT" sz="2800">
                <a:solidFill>
                  <a:srgbClr val="000000"/>
                </a:solidFill>
                <a:latin typeface="Verdana"/>
                <a:ea typeface="Verdana"/>
                <a:cs typeface="Verdana"/>
                <a:sym typeface="Verdana"/>
              </a:rPr>
              <a:t>- decreto di ricostruzione del periodo non di   ruolo</a:t>
            </a:r>
            <a:endParaRPr/>
          </a:p>
          <a:p>
            <a:pPr indent="0" lvl="0" marL="69850" rtl="0" algn="just">
              <a:spcBef>
                <a:spcPts val="560"/>
              </a:spcBef>
              <a:spcAft>
                <a:spcPts val="0"/>
              </a:spcAft>
              <a:buSzPts val="2380"/>
              <a:buNone/>
            </a:pPr>
            <a:r>
              <a:t/>
            </a:r>
            <a:endParaRPr sz="2800">
              <a:solidFill>
                <a:srgbClr val="000000"/>
              </a:solidFill>
              <a:latin typeface="Verdana"/>
              <a:ea typeface="Verdana"/>
              <a:cs typeface="Verdana"/>
              <a:sym typeface="Verdan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5"/>
          <p:cNvSpPr txBox="1"/>
          <p:nvPr>
            <p:ph type="title"/>
          </p:nvPr>
        </p:nvSpPr>
        <p:spPr>
          <a:xfrm>
            <a:off x="1042988" y="476250"/>
            <a:ext cx="7024687" cy="1152525"/>
          </a:xfrm>
          <a:prstGeom prst="rect">
            <a:avLst/>
          </a:prstGeom>
          <a:noFill/>
          <a:ln>
            <a:noFill/>
          </a:ln>
        </p:spPr>
        <p:txBody>
          <a:bodyPr anchorCtr="0" anchor="ctr" bIns="45700" lIns="91425" spcFirstLastPara="1" rIns="91425" wrap="square" tIns="45700">
            <a:normAutofit/>
          </a:bodyPr>
          <a:lstStyle/>
          <a:p>
            <a:pPr indent="0" lvl="0" marL="53975" rtl="0" algn="l">
              <a:spcBef>
                <a:spcPts val="0"/>
              </a:spcBef>
              <a:spcAft>
                <a:spcPts val="0"/>
              </a:spcAft>
              <a:buNone/>
            </a:pPr>
            <a:r>
              <a:rPr lang="it-IT">
                <a:solidFill>
                  <a:srgbClr val="FF0000"/>
                </a:solidFill>
              </a:rPr>
              <a:t>IdR di ruolo</a:t>
            </a:r>
            <a:endParaRPr/>
          </a:p>
        </p:txBody>
      </p:sp>
      <p:sp>
        <p:nvSpPr>
          <p:cNvPr id="116" name="Google Shape;116;p5"/>
          <p:cNvSpPr txBox="1"/>
          <p:nvPr>
            <p:ph idx="1" type="body"/>
          </p:nvPr>
        </p:nvSpPr>
        <p:spPr>
          <a:xfrm>
            <a:off x="457200" y="1700213"/>
            <a:ext cx="8229600" cy="4776787"/>
          </a:xfrm>
          <a:prstGeom prst="rect">
            <a:avLst/>
          </a:prstGeom>
          <a:noFill/>
          <a:ln>
            <a:noFill/>
          </a:ln>
        </p:spPr>
        <p:txBody>
          <a:bodyPr anchorCtr="0" anchor="t" bIns="45700" lIns="91425" spcFirstLastPara="1" rIns="91425" wrap="square" tIns="45700">
            <a:noAutofit/>
          </a:bodyPr>
          <a:lstStyle/>
          <a:p>
            <a:pPr indent="0" lvl="0" marL="0" rtl="0" algn="just">
              <a:spcBef>
                <a:spcPts val="0"/>
              </a:spcBef>
              <a:spcAft>
                <a:spcPts val="0"/>
              </a:spcAft>
              <a:buSzPts val="2040"/>
              <a:buNone/>
            </a:pPr>
            <a:r>
              <a:rPr lang="it-IT"/>
              <a:t> </a:t>
            </a:r>
            <a:r>
              <a:rPr lang="it-IT">
                <a:latin typeface="Arial"/>
                <a:ea typeface="Arial"/>
                <a:cs typeface="Arial"/>
                <a:sym typeface="Arial"/>
              </a:rPr>
              <a:t>   </a:t>
            </a:r>
            <a:r>
              <a:rPr lang="it-IT"/>
              <a:t> </a:t>
            </a:r>
            <a:r>
              <a:rPr lang="it-IT">
                <a:latin typeface="Verdana"/>
                <a:ea typeface="Verdana"/>
                <a:cs typeface="Verdana"/>
                <a:sym typeface="Verdana"/>
              </a:rPr>
              <a:t>Normativa comune (art. 485 del D.L.vo 297/94)</a:t>
            </a:r>
            <a:endParaRPr/>
          </a:p>
          <a:p>
            <a:pPr indent="0" lvl="0" marL="0" rtl="0" algn="just">
              <a:spcBef>
                <a:spcPts val="480"/>
              </a:spcBef>
              <a:spcAft>
                <a:spcPts val="0"/>
              </a:spcAft>
              <a:buSzPts val="2040"/>
              <a:buNone/>
            </a:pPr>
            <a:r>
              <a:rPr lang="it-IT">
                <a:latin typeface="Verdana"/>
                <a:ea typeface="Verdana"/>
                <a:cs typeface="Verdana"/>
                <a:sym typeface="Verdana"/>
              </a:rPr>
              <a:t>    Utilizzare funzione del SIDI aperta dal 2008 con la ‘vecchia procedura’ (</a:t>
            </a:r>
            <a:r>
              <a:rPr i="1" lang="it-IT">
                <a:solidFill>
                  <a:srgbClr val="0070C0"/>
                </a:solidFill>
                <a:latin typeface="Verdana"/>
                <a:ea typeface="Verdana"/>
                <a:cs typeface="Verdana"/>
                <a:sym typeface="Verdana"/>
              </a:rPr>
              <a:t>Personale scuola</a:t>
            </a:r>
            <a:r>
              <a:rPr lang="it-IT">
                <a:latin typeface="Verdana"/>
                <a:ea typeface="Verdana"/>
                <a:cs typeface="Verdana"/>
                <a:sym typeface="Verdana"/>
              </a:rPr>
              <a:t>),  da aggiornare poi per il periodo successivo al 2008 con la ‘nuova procedura’ (</a:t>
            </a:r>
            <a:r>
              <a:rPr i="1" lang="it-IT">
                <a:solidFill>
                  <a:srgbClr val="0070C0"/>
                </a:solidFill>
                <a:latin typeface="Verdana"/>
                <a:ea typeface="Verdana"/>
                <a:cs typeface="Verdana"/>
                <a:sym typeface="Verdana"/>
              </a:rPr>
              <a:t>Gestione giuridica – Gestione della carriera – Definizione</a:t>
            </a:r>
            <a:r>
              <a:rPr lang="it-IT">
                <a:latin typeface="Verdana"/>
                <a:ea typeface="Verdana"/>
                <a:cs typeface="Verdana"/>
                <a:sym typeface="Verdana"/>
              </a:rPr>
              <a:t>)</a:t>
            </a:r>
            <a:endParaRPr/>
          </a:p>
          <a:p>
            <a:pPr indent="0" lvl="0" marL="0" rtl="0" algn="just">
              <a:spcBef>
                <a:spcPts val="480"/>
              </a:spcBef>
              <a:spcAft>
                <a:spcPts val="0"/>
              </a:spcAft>
              <a:buSzPts val="2040"/>
              <a:buNone/>
            </a:pPr>
            <a:r>
              <a:rPr lang="it-IT">
                <a:latin typeface="Verdana"/>
                <a:ea typeface="Verdana"/>
                <a:cs typeface="Verdana"/>
                <a:sym typeface="Verdana"/>
              </a:rPr>
              <a:t>    Dati fondamentali per l’utilizzo:</a:t>
            </a:r>
            <a:endParaRPr/>
          </a:p>
          <a:p>
            <a:pPr indent="-182245" lvl="0" marL="182245" rtl="0" algn="just">
              <a:spcBef>
                <a:spcPts val="480"/>
              </a:spcBef>
              <a:spcAft>
                <a:spcPts val="0"/>
              </a:spcAft>
              <a:buSzPts val="2040"/>
              <a:buFont typeface="Verdana"/>
              <a:buChar char="-"/>
            </a:pPr>
            <a:r>
              <a:rPr lang="it-IT">
                <a:latin typeface="Verdana"/>
                <a:ea typeface="Verdana"/>
                <a:cs typeface="Verdana"/>
                <a:sym typeface="Verdana"/>
              </a:rPr>
              <a:t>inserimento servizi pre-ruolo, anche non di IRC</a:t>
            </a:r>
            <a:endParaRPr/>
          </a:p>
          <a:p>
            <a:pPr indent="-182245" lvl="0" marL="182245" rtl="0" algn="just">
              <a:spcBef>
                <a:spcPts val="480"/>
              </a:spcBef>
              <a:spcAft>
                <a:spcPts val="0"/>
              </a:spcAft>
              <a:buSzPts val="2040"/>
              <a:buFont typeface="Verdana"/>
              <a:buChar char="-"/>
            </a:pPr>
            <a:r>
              <a:rPr lang="it-IT">
                <a:latin typeface="Verdana"/>
                <a:ea typeface="Verdana"/>
                <a:cs typeface="Verdana"/>
                <a:sym typeface="Verdana"/>
              </a:rPr>
              <a:t>posizione stipendiale spettante in godimento al momento dell’immissione in ruolo</a:t>
            </a:r>
            <a:endParaRPr>
              <a:latin typeface="Verdana"/>
              <a:ea typeface="Verdana"/>
              <a:cs typeface="Verdana"/>
              <a:sym typeface="Verdana"/>
            </a:endParaRPr>
          </a:p>
          <a:p>
            <a:pPr indent="-52705" lvl="0" marL="182245" rtl="0" algn="l">
              <a:spcBef>
                <a:spcPts val="480"/>
              </a:spcBef>
              <a:spcAft>
                <a:spcPts val="0"/>
              </a:spcAft>
              <a:buSzPts val="2040"/>
              <a:buFont typeface="Arial"/>
              <a:buNone/>
            </a:pPr>
            <a:r>
              <a:t/>
            </a:r>
            <a:endParaRPr>
              <a:latin typeface="Verdana"/>
              <a:ea typeface="Verdana"/>
              <a:cs typeface="Verdana"/>
              <a:sym typeface="Verdan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6"/>
          <p:cNvSpPr txBox="1"/>
          <p:nvPr>
            <p:ph type="title"/>
          </p:nvPr>
        </p:nvSpPr>
        <p:spPr>
          <a:xfrm>
            <a:off x="1042988" y="476250"/>
            <a:ext cx="7024687" cy="792163"/>
          </a:xfrm>
          <a:prstGeom prst="rect">
            <a:avLst/>
          </a:prstGeom>
          <a:noFill/>
          <a:ln>
            <a:noFill/>
          </a:ln>
        </p:spPr>
        <p:txBody>
          <a:bodyPr anchorCtr="0" anchor="ctr" bIns="45700" lIns="91425" spcFirstLastPara="1" rIns="91425" wrap="square" tIns="45700">
            <a:normAutofit/>
          </a:bodyPr>
          <a:lstStyle/>
          <a:p>
            <a:pPr indent="0" lvl="0" marL="53975" rtl="0" algn="l">
              <a:spcBef>
                <a:spcPts val="0"/>
              </a:spcBef>
              <a:spcAft>
                <a:spcPts val="0"/>
              </a:spcAft>
              <a:buNone/>
            </a:pPr>
            <a:r>
              <a:rPr lang="it-IT">
                <a:solidFill>
                  <a:srgbClr val="FF0000"/>
                </a:solidFill>
              </a:rPr>
              <a:t>IdR di ruolo</a:t>
            </a:r>
            <a:endParaRPr/>
          </a:p>
        </p:txBody>
      </p:sp>
      <p:sp>
        <p:nvSpPr>
          <p:cNvPr id="122" name="Google Shape;122;p6"/>
          <p:cNvSpPr txBox="1"/>
          <p:nvPr>
            <p:ph idx="1" type="body"/>
          </p:nvPr>
        </p:nvSpPr>
        <p:spPr>
          <a:xfrm>
            <a:off x="395288" y="1196975"/>
            <a:ext cx="8353425" cy="540067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700"/>
              <a:buFont typeface="Arial"/>
              <a:buNone/>
            </a:pPr>
            <a:r>
              <a:rPr b="1" lang="it-IT" sz="2000" u="sng"/>
              <a:t>Procedura economica</a:t>
            </a:r>
            <a:endParaRPr/>
          </a:p>
          <a:p>
            <a:pPr indent="-182245" lvl="0" marL="182245" rtl="0" algn="just">
              <a:spcBef>
                <a:spcPts val="400"/>
              </a:spcBef>
              <a:spcAft>
                <a:spcPts val="0"/>
              </a:spcAft>
              <a:buSzPts val="1700"/>
              <a:buFont typeface="Verdana"/>
              <a:buChar char="-"/>
            </a:pPr>
            <a:r>
              <a:rPr lang="it-IT" sz="2000">
                <a:latin typeface="Verdana"/>
                <a:ea typeface="Verdana"/>
                <a:cs typeface="Verdana"/>
                <a:sym typeface="Verdana"/>
              </a:rPr>
              <a:t>Sospensione della precedente progressione alla data dell’immissione in ruolo</a:t>
            </a:r>
            <a:endParaRPr/>
          </a:p>
          <a:p>
            <a:pPr indent="-182245" lvl="0" marL="182245" rtl="0" algn="just">
              <a:spcBef>
                <a:spcPts val="400"/>
              </a:spcBef>
              <a:spcAft>
                <a:spcPts val="0"/>
              </a:spcAft>
              <a:buSzPts val="1700"/>
              <a:buFont typeface="Verdana"/>
              <a:buChar char="-"/>
            </a:pPr>
            <a:r>
              <a:rPr lang="it-IT" sz="2000">
                <a:latin typeface="Verdana"/>
                <a:ea typeface="Verdana"/>
                <a:cs typeface="Verdana"/>
                <a:sym typeface="Verdana"/>
              </a:rPr>
              <a:t>Anno di prova con mantenimento dello stipendio in godimento (stipendio iniziale + assegno </a:t>
            </a:r>
            <a:r>
              <a:rPr i="1" lang="it-IT" sz="2000">
                <a:latin typeface="Verdana"/>
                <a:ea typeface="Verdana"/>
                <a:cs typeface="Verdana"/>
                <a:sym typeface="Verdana"/>
              </a:rPr>
              <a:t>ad personam</a:t>
            </a:r>
            <a:r>
              <a:rPr lang="it-IT" sz="2000">
                <a:latin typeface="Verdana"/>
                <a:ea typeface="Verdana"/>
                <a:cs typeface="Verdana"/>
                <a:sym typeface="Verdana"/>
              </a:rPr>
              <a:t>)</a:t>
            </a:r>
            <a:endParaRPr sz="2000">
              <a:latin typeface="Verdana"/>
              <a:ea typeface="Verdana"/>
              <a:cs typeface="Verdana"/>
              <a:sym typeface="Verdana"/>
            </a:endParaRPr>
          </a:p>
          <a:p>
            <a:pPr indent="-182245" lvl="0" marL="182245" rtl="0" algn="just">
              <a:spcBef>
                <a:spcPts val="400"/>
              </a:spcBef>
              <a:spcAft>
                <a:spcPts val="0"/>
              </a:spcAft>
              <a:buSzPts val="1700"/>
              <a:buFont typeface="Verdana"/>
              <a:buChar char="-"/>
            </a:pPr>
            <a:r>
              <a:rPr lang="it-IT" sz="2000">
                <a:latin typeface="Verdana"/>
                <a:ea typeface="Verdana"/>
                <a:cs typeface="Verdana"/>
                <a:sym typeface="Verdana"/>
              </a:rPr>
              <a:t>Conferma in ruolo e inquadramento nella nuova progressione di carriera</a:t>
            </a:r>
            <a:endParaRPr/>
          </a:p>
          <a:p>
            <a:pPr indent="0" lvl="0" marL="0" rtl="0" algn="l">
              <a:spcBef>
                <a:spcPts val="400"/>
              </a:spcBef>
              <a:spcAft>
                <a:spcPts val="0"/>
              </a:spcAft>
              <a:buSzPts val="1700"/>
              <a:buFont typeface="Arial"/>
              <a:buNone/>
            </a:pPr>
            <a:r>
              <a:rPr b="1" lang="it-IT" sz="2000" u="sng"/>
              <a:t>Procedura </a:t>
            </a:r>
            <a:r>
              <a:rPr b="1" lang="it-IT" sz="2000" u="sng"/>
              <a:t>al SIDI</a:t>
            </a:r>
            <a:endParaRPr/>
          </a:p>
          <a:p>
            <a:pPr indent="-182245" lvl="0" marL="182245" rtl="0" algn="just">
              <a:spcBef>
                <a:spcPts val="400"/>
              </a:spcBef>
              <a:spcAft>
                <a:spcPts val="0"/>
              </a:spcAft>
              <a:buSzPts val="1700"/>
              <a:buFont typeface="Verdana"/>
              <a:buChar char="-"/>
            </a:pPr>
            <a:r>
              <a:rPr lang="it-IT" sz="2000">
                <a:latin typeface="Verdana"/>
                <a:ea typeface="Verdana"/>
                <a:cs typeface="Verdana"/>
                <a:sym typeface="Verdana"/>
              </a:rPr>
              <a:t>Inserimento dei servizi pregressi</a:t>
            </a:r>
            <a:endParaRPr sz="2000">
              <a:latin typeface="Verdana"/>
              <a:ea typeface="Verdana"/>
              <a:cs typeface="Verdana"/>
              <a:sym typeface="Verdana"/>
            </a:endParaRPr>
          </a:p>
          <a:p>
            <a:pPr indent="-182245" lvl="0" marL="182245" rtl="0" algn="just">
              <a:spcBef>
                <a:spcPts val="400"/>
              </a:spcBef>
              <a:spcAft>
                <a:spcPts val="0"/>
              </a:spcAft>
              <a:buSzPts val="1700"/>
              <a:buFont typeface="Verdana"/>
              <a:buChar char="-"/>
            </a:pPr>
            <a:r>
              <a:rPr lang="it-IT" sz="2000">
                <a:latin typeface="Verdana"/>
                <a:ea typeface="Verdana"/>
                <a:cs typeface="Verdana"/>
                <a:sym typeface="Verdana"/>
              </a:rPr>
              <a:t>Inserimento degli effetti del periodo di prova </a:t>
            </a:r>
            <a:endParaRPr/>
          </a:p>
          <a:p>
            <a:pPr indent="-182245" lvl="0" marL="182245" rtl="0" algn="just">
              <a:spcBef>
                <a:spcPts val="400"/>
              </a:spcBef>
              <a:spcAft>
                <a:spcPts val="0"/>
              </a:spcAft>
              <a:buSzPts val="1700"/>
              <a:buFont typeface="Verdana"/>
              <a:buChar char="-"/>
            </a:pPr>
            <a:r>
              <a:rPr lang="it-IT" sz="2000">
                <a:latin typeface="Verdana"/>
                <a:ea typeface="Verdana"/>
                <a:cs typeface="Verdana"/>
                <a:sym typeface="Verdana"/>
              </a:rPr>
              <a:t>Apertura della pratica di </a:t>
            </a:r>
            <a:r>
              <a:rPr i="1" lang="it-IT" sz="2000">
                <a:solidFill>
                  <a:srgbClr val="0070C0"/>
                </a:solidFill>
                <a:latin typeface="Verdana"/>
                <a:ea typeface="Verdana"/>
                <a:cs typeface="Verdana"/>
                <a:sym typeface="Verdana"/>
              </a:rPr>
              <a:t>Riconoscimento</a:t>
            </a:r>
            <a:r>
              <a:rPr lang="it-IT" sz="2000">
                <a:latin typeface="Verdana"/>
                <a:ea typeface="Verdana"/>
                <a:cs typeface="Verdana"/>
                <a:sym typeface="Verdana"/>
              </a:rPr>
              <a:t> nella ‘vecchia procedura’ (</a:t>
            </a:r>
            <a:r>
              <a:rPr i="1" lang="it-IT" sz="2000">
                <a:solidFill>
                  <a:srgbClr val="0070C0"/>
                </a:solidFill>
                <a:latin typeface="Verdana"/>
                <a:ea typeface="Verdana"/>
                <a:cs typeface="Verdana"/>
                <a:sym typeface="Verdana"/>
              </a:rPr>
              <a:t>Personale scuola</a:t>
            </a:r>
            <a:r>
              <a:rPr lang="it-IT" sz="2000">
                <a:latin typeface="Verdana"/>
                <a:ea typeface="Verdana"/>
                <a:cs typeface="Verdana"/>
                <a:sym typeface="Verdana"/>
              </a:rPr>
              <a:t>)</a:t>
            </a:r>
            <a:endParaRPr sz="2000">
              <a:latin typeface="Verdana"/>
              <a:ea typeface="Verdana"/>
              <a:cs typeface="Verdana"/>
              <a:sym typeface="Verdana"/>
            </a:endParaRPr>
          </a:p>
          <a:p>
            <a:pPr indent="-182245" lvl="0" marL="182245" rtl="0" algn="just">
              <a:spcBef>
                <a:spcPts val="400"/>
              </a:spcBef>
              <a:spcAft>
                <a:spcPts val="0"/>
              </a:spcAft>
              <a:buSzPts val="1700"/>
              <a:buFont typeface="Verdana"/>
              <a:buChar char="-"/>
            </a:pPr>
            <a:r>
              <a:rPr lang="it-IT" sz="2000">
                <a:latin typeface="Verdana"/>
                <a:ea typeface="Verdana"/>
                <a:cs typeface="Verdana"/>
                <a:sym typeface="Verdana"/>
              </a:rPr>
              <a:t>Stampa ed emanazione del decreto</a:t>
            </a:r>
            <a:endParaRPr sz="2000">
              <a:latin typeface="Verdana"/>
              <a:ea typeface="Verdana"/>
              <a:cs typeface="Verdana"/>
              <a:sym typeface="Verdana"/>
            </a:endParaRPr>
          </a:p>
          <a:p>
            <a:pPr indent="-182245" lvl="0" marL="182245" rtl="0" algn="just">
              <a:spcBef>
                <a:spcPts val="400"/>
              </a:spcBef>
              <a:spcAft>
                <a:spcPts val="0"/>
              </a:spcAft>
              <a:buSzPts val="1700"/>
              <a:buFont typeface="Verdana"/>
              <a:buChar char="-"/>
            </a:pPr>
            <a:r>
              <a:rPr lang="it-IT" sz="2000">
                <a:latin typeface="Verdana"/>
                <a:ea typeface="Verdana"/>
                <a:cs typeface="Verdana"/>
                <a:sym typeface="Verdana"/>
              </a:rPr>
              <a:t>Aggiornamento del decreto precedente con la funzione </a:t>
            </a:r>
            <a:r>
              <a:rPr i="1" lang="it-IT" sz="2000">
                <a:solidFill>
                  <a:srgbClr val="0070C0"/>
                </a:solidFill>
                <a:latin typeface="Verdana"/>
                <a:ea typeface="Verdana"/>
                <a:cs typeface="Verdana"/>
                <a:sym typeface="Verdana"/>
              </a:rPr>
              <a:t>Definizione</a:t>
            </a:r>
            <a:r>
              <a:rPr lang="it-IT" sz="2000">
                <a:latin typeface="Verdana"/>
                <a:ea typeface="Verdana"/>
                <a:cs typeface="Verdana"/>
                <a:sym typeface="Verdana"/>
              </a:rPr>
              <a:t> della ‘nuova procedura’ (</a:t>
            </a:r>
            <a:r>
              <a:rPr i="1" lang="it-IT" sz="2000">
                <a:solidFill>
                  <a:srgbClr val="0070C0"/>
                </a:solidFill>
                <a:latin typeface="Verdana"/>
                <a:ea typeface="Verdana"/>
                <a:cs typeface="Verdana"/>
                <a:sym typeface="Verdana"/>
              </a:rPr>
              <a:t>Gestione giuridica</a:t>
            </a:r>
            <a:r>
              <a:rPr lang="it-IT" sz="2000">
                <a:latin typeface="Verdana"/>
                <a:ea typeface="Verdana"/>
                <a:cs typeface="Verdana"/>
                <a:sym typeface="Verdana"/>
              </a:rPr>
              <a:t>).</a:t>
            </a:r>
            <a:endParaRPr/>
          </a:p>
          <a:p>
            <a:pPr indent="0" lvl="0" marL="0" rtl="0" algn="just">
              <a:spcBef>
                <a:spcPts val="400"/>
              </a:spcBef>
              <a:spcAft>
                <a:spcPts val="0"/>
              </a:spcAft>
              <a:buSzPts val="1700"/>
              <a:buFont typeface="Arial"/>
              <a:buNone/>
            </a:pPr>
            <a:r>
              <a:t/>
            </a:r>
            <a:endParaRPr sz="2000">
              <a:latin typeface="Verdana"/>
              <a:ea typeface="Verdana"/>
              <a:cs typeface="Verdana"/>
              <a:sym typeface="Verdan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7"/>
          <p:cNvSpPr txBox="1"/>
          <p:nvPr>
            <p:ph type="title"/>
          </p:nvPr>
        </p:nvSpPr>
        <p:spPr>
          <a:xfrm>
            <a:off x="1042988" y="692150"/>
            <a:ext cx="7024687" cy="720725"/>
          </a:xfrm>
          <a:prstGeom prst="rect">
            <a:avLst/>
          </a:prstGeom>
          <a:noFill/>
          <a:ln>
            <a:noFill/>
          </a:ln>
        </p:spPr>
        <p:txBody>
          <a:bodyPr anchorCtr="0" anchor="ctr" bIns="45700" lIns="91425" spcFirstLastPara="1" rIns="91425" wrap="square" tIns="45700">
            <a:normAutofit/>
          </a:bodyPr>
          <a:lstStyle/>
          <a:p>
            <a:pPr indent="0" lvl="0" marL="53975" rtl="0" algn="l">
              <a:spcBef>
                <a:spcPts val="0"/>
              </a:spcBef>
              <a:spcAft>
                <a:spcPts val="0"/>
              </a:spcAft>
              <a:buNone/>
            </a:pPr>
            <a:r>
              <a:rPr lang="it-IT">
                <a:solidFill>
                  <a:srgbClr val="FF0000"/>
                </a:solidFill>
              </a:rPr>
              <a:t>IdR di ruolo</a:t>
            </a:r>
            <a:endParaRPr/>
          </a:p>
        </p:txBody>
      </p:sp>
      <p:sp>
        <p:nvSpPr>
          <p:cNvPr id="128" name="Google Shape;128;p7"/>
          <p:cNvSpPr txBox="1"/>
          <p:nvPr>
            <p:ph idx="1" type="body"/>
          </p:nvPr>
        </p:nvSpPr>
        <p:spPr>
          <a:xfrm>
            <a:off x="827088" y="1773238"/>
            <a:ext cx="7345362" cy="4319587"/>
          </a:xfrm>
          <a:prstGeom prst="rect">
            <a:avLst/>
          </a:prstGeom>
          <a:noFill/>
          <a:ln>
            <a:noFill/>
          </a:ln>
        </p:spPr>
        <p:txBody>
          <a:bodyPr anchorCtr="0" anchor="t" bIns="45700" lIns="91425" spcFirstLastPara="1" rIns="91425" wrap="square" tIns="45700">
            <a:normAutofit/>
          </a:bodyPr>
          <a:lstStyle/>
          <a:p>
            <a:pPr indent="0" lvl="0" marL="69850" rtl="0" algn="l">
              <a:spcBef>
                <a:spcPts val="0"/>
              </a:spcBef>
              <a:spcAft>
                <a:spcPts val="0"/>
              </a:spcAft>
              <a:buSzPts val="2040"/>
              <a:buFont typeface="Noto Sans Symbols"/>
              <a:buNone/>
            </a:pPr>
            <a:r>
              <a:rPr b="1" lang="it-IT">
                <a:latin typeface="Verdana"/>
                <a:ea typeface="Verdana"/>
                <a:cs typeface="Verdana"/>
                <a:sym typeface="Verdana"/>
              </a:rPr>
              <a:t>Risultato:</a:t>
            </a:r>
            <a:endParaRPr/>
          </a:p>
          <a:p>
            <a:pPr indent="-182880" lvl="0" marL="182880" rtl="0" algn="just">
              <a:spcBef>
                <a:spcPts val="480"/>
              </a:spcBef>
              <a:spcAft>
                <a:spcPts val="0"/>
              </a:spcAft>
              <a:buSzPts val="2040"/>
              <a:buChar char="•"/>
            </a:pPr>
            <a:r>
              <a:rPr lang="it-IT">
                <a:latin typeface="Verdana"/>
                <a:ea typeface="Verdana"/>
                <a:cs typeface="Verdana"/>
                <a:sym typeface="Verdana"/>
              </a:rPr>
              <a:t>Decreto formale del DS, di tipo digitale, elaborato attraverso il SIDI, da inviare alla Ragioneria Territoriale dello Stato insieme alla documentazione di supporto   </a:t>
            </a:r>
            <a:endParaRPr>
              <a:latin typeface="Verdana"/>
              <a:ea typeface="Verdana"/>
              <a:cs typeface="Verdana"/>
              <a:sym typeface="Verdana"/>
            </a:endParaRPr>
          </a:p>
          <a:p>
            <a:pPr indent="-182880" lvl="0" marL="182880" rtl="0" algn="l">
              <a:spcBef>
                <a:spcPts val="480"/>
              </a:spcBef>
              <a:spcAft>
                <a:spcPts val="0"/>
              </a:spcAft>
              <a:buSzPts val="2040"/>
              <a:buChar char="•"/>
            </a:pPr>
            <a:r>
              <a:rPr lang="it-IT">
                <a:latin typeface="Verdana"/>
                <a:ea typeface="Verdana"/>
                <a:cs typeface="Verdana"/>
                <a:sym typeface="Verdana"/>
              </a:rPr>
              <a:t>Visto della Ragioneria </a:t>
            </a:r>
            <a:endParaRPr>
              <a:latin typeface="Verdana"/>
              <a:ea typeface="Verdana"/>
              <a:cs typeface="Verdana"/>
              <a:sym typeface="Verdana"/>
            </a:endParaRPr>
          </a:p>
          <a:p>
            <a:pPr indent="-182880" lvl="0" marL="182880" rtl="0" algn="just">
              <a:spcBef>
                <a:spcPts val="480"/>
              </a:spcBef>
              <a:spcAft>
                <a:spcPts val="0"/>
              </a:spcAft>
              <a:buSzPts val="2040"/>
              <a:buChar char="•"/>
            </a:pPr>
            <a:r>
              <a:rPr lang="it-IT">
                <a:latin typeface="Verdana"/>
                <a:ea typeface="Verdana"/>
                <a:cs typeface="Verdana"/>
                <a:sym typeface="Verdana"/>
              </a:rPr>
              <a:t>Applicazione sul cedolino con aggiornamento dello stipendio e arretrati, se spettanti </a:t>
            </a:r>
            <a:endParaRPr/>
          </a:p>
          <a:p>
            <a:pPr indent="-53339" lvl="0" marL="182880" rtl="0" algn="l">
              <a:spcBef>
                <a:spcPts val="480"/>
              </a:spcBef>
              <a:spcAft>
                <a:spcPts val="0"/>
              </a:spcAft>
              <a:buSzPts val="204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8"/>
          <p:cNvSpPr txBox="1"/>
          <p:nvPr>
            <p:ph type="title"/>
          </p:nvPr>
        </p:nvSpPr>
        <p:spPr>
          <a:xfrm>
            <a:off x="250825" y="549275"/>
            <a:ext cx="8713788" cy="1008063"/>
          </a:xfrm>
          <a:prstGeom prst="rect">
            <a:avLst/>
          </a:prstGeom>
          <a:noFill/>
          <a:ln>
            <a:noFill/>
          </a:ln>
        </p:spPr>
        <p:txBody>
          <a:bodyPr anchorCtr="0" anchor="ctr" bIns="45700" lIns="91425" spcFirstLastPara="1" rIns="91425" wrap="square" tIns="45700">
            <a:normAutofit fontScale="90000"/>
          </a:bodyPr>
          <a:lstStyle/>
          <a:p>
            <a:pPr indent="0" lvl="0" marL="53975" rtl="0" algn="l">
              <a:spcBef>
                <a:spcPts val="0"/>
              </a:spcBef>
              <a:spcAft>
                <a:spcPts val="0"/>
              </a:spcAft>
              <a:buNone/>
            </a:pPr>
            <a:r>
              <a:rPr lang="it-IT">
                <a:solidFill>
                  <a:srgbClr val="FF0000"/>
                </a:solidFill>
                <a:latin typeface="Verdana"/>
                <a:ea typeface="Verdana"/>
                <a:cs typeface="Verdana"/>
                <a:sym typeface="Verdana"/>
              </a:rPr>
              <a:t>RICOSTRUZIONI IDR NON DI RUOLO</a:t>
            </a:r>
            <a:endParaRPr/>
          </a:p>
        </p:txBody>
      </p:sp>
      <p:sp>
        <p:nvSpPr>
          <p:cNvPr id="134" name="Google Shape;134;p8"/>
          <p:cNvSpPr txBox="1"/>
          <p:nvPr>
            <p:ph idx="1" type="body"/>
          </p:nvPr>
        </p:nvSpPr>
        <p:spPr>
          <a:xfrm>
            <a:off x="457200" y="1628775"/>
            <a:ext cx="8229600" cy="4848225"/>
          </a:xfrm>
          <a:prstGeom prst="rect">
            <a:avLst/>
          </a:prstGeom>
          <a:noFill/>
          <a:ln>
            <a:noFill/>
          </a:ln>
        </p:spPr>
        <p:txBody>
          <a:bodyPr anchorCtr="0" anchor="t" bIns="45700" lIns="91425" spcFirstLastPara="1" rIns="91425" wrap="square" tIns="45700">
            <a:normAutofit fontScale="62500" lnSpcReduction="10000"/>
          </a:bodyPr>
          <a:lstStyle/>
          <a:p>
            <a:pPr indent="0" lvl="0" marL="69850" rtl="0" algn="l">
              <a:spcBef>
                <a:spcPts val="0"/>
              </a:spcBef>
              <a:spcAft>
                <a:spcPts val="0"/>
              </a:spcAft>
              <a:buSzPct val="85000"/>
              <a:buNone/>
            </a:pPr>
            <a:r>
              <a:rPr lang="it-IT" sz="2800"/>
              <a:t>    </a:t>
            </a:r>
            <a:r>
              <a:rPr lang="it-IT" sz="3343"/>
              <a:t> </a:t>
            </a:r>
            <a:r>
              <a:rPr lang="it-IT" sz="3343">
                <a:solidFill>
                  <a:srgbClr val="000000"/>
                </a:solidFill>
                <a:latin typeface="Verdana"/>
                <a:ea typeface="Verdana"/>
                <a:cs typeface="Verdana"/>
                <a:sym typeface="Verdana"/>
              </a:rPr>
              <a:t>La normativa </a:t>
            </a:r>
            <a:r>
              <a:rPr b="1" lang="it-IT" sz="3343">
                <a:solidFill>
                  <a:srgbClr val="000000"/>
                </a:solidFill>
                <a:latin typeface="Verdana"/>
                <a:ea typeface="Verdana"/>
                <a:cs typeface="Verdana"/>
                <a:sym typeface="Verdana"/>
              </a:rPr>
              <a:t>speciale </a:t>
            </a:r>
            <a:r>
              <a:rPr lang="it-IT" sz="3343">
                <a:solidFill>
                  <a:srgbClr val="000000"/>
                </a:solidFill>
                <a:latin typeface="Verdana"/>
                <a:ea typeface="Verdana"/>
                <a:cs typeface="Verdana"/>
                <a:sym typeface="Verdana"/>
              </a:rPr>
              <a:t>di equiparazione:</a:t>
            </a:r>
            <a:endParaRPr sz="2943"/>
          </a:p>
          <a:p>
            <a:pPr indent="-170457" lvl="0" marL="182880" rtl="0" algn="just">
              <a:spcBef>
                <a:spcPts val="476"/>
              </a:spcBef>
              <a:spcAft>
                <a:spcPts val="0"/>
              </a:spcAft>
              <a:buSzPct val="87439"/>
              <a:buChar char="•"/>
            </a:pPr>
            <a:r>
              <a:rPr lang="it-IT" sz="3343" u="sng">
                <a:solidFill>
                  <a:srgbClr val="000000"/>
                </a:solidFill>
                <a:latin typeface="Verdana"/>
                <a:ea typeface="Verdana"/>
                <a:cs typeface="Verdana"/>
                <a:sym typeface="Verdana"/>
              </a:rPr>
              <a:t>Avvio</a:t>
            </a:r>
            <a:r>
              <a:rPr lang="it-IT" sz="3343">
                <a:solidFill>
                  <a:srgbClr val="000000"/>
                </a:solidFill>
                <a:latin typeface="Verdana"/>
                <a:ea typeface="Verdana"/>
                <a:cs typeface="Verdana"/>
                <a:sym typeface="Verdana"/>
              </a:rPr>
              <a:t> con l’art. 53 u.c. della legge 312/80:«</a:t>
            </a:r>
            <a:r>
              <a:rPr i="1" lang="it-IT" sz="3343">
                <a:solidFill>
                  <a:srgbClr val="0070C0"/>
                </a:solidFill>
                <a:latin typeface="Verdana"/>
                <a:ea typeface="Verdana"/>
                <a:cs typeface="Verdana"/>
                <a:sym typeface="Verdana"/>
              </a:rPr>
              <a:t>Ai docenti di religione dopo quattro anni di insegnamento si applica una progressione economica di carriera con classi di stipendio corrispondenti all'ottanta per cento di quelle attribuite ai docenti laureati di ruolo, con l’obbligatorietà di costituzione e accettazione di posto orario con trattamento cattedra</a:t>
            </a:r>
            <a:r>
              <a:rPr lang="it-IT" sz="3343">
                <a:solidFill>
                  <a:srgbClr val="000000"/>
                </a:solidFill>
                <a:latin typeface="Verdana"/>
                <a:ea typeface="Verdana"/>
                <a:cs typeface="Verdana"/>
                <a:sym typeface="Verdana"/>
              </a:rPr>
              <a:t>»  </a:t>
            </a:r>
            <a:endParaRPr sz="3343">
              <a:solidFill>
                <a:srgbClr val="000000"/>
              </a:solidFill>
              <a:latin typeface="Verdana"/>
              <a:ea typeface="Verdana"/>
              <a:cs typeface="Verdana"/>
              <a:sym typeface="Verdana"/>
            </a:endParaRPr>
          </a:p>
          <a:p>
            <a:pPr indent="-170457" lvl="0" marL="182880" rtl="0" algn="just">
              <a:spcBef>
                <a:spcPts val="476"/>
              </a:spcBef>
              <a:spcAft>
                <a:spcPts val="0"/>
              </a:spcAft>
              <a:buSzPct val="87439"/>
              <a:buChar char="•"/>
            </a:pPr>
            <a:r>
              <a:rPr lang="it-IT" sz="3343" u="sng">
                <a:solidFill>
                  <a:srgbClr val="000000"/>
                </a:solidFill>
                <a:latin typeface="Verdana"/>
                <a:ea typeface="Verdana"/>
                <a:cs typeface="Verdana"/>
                <a:sym typeface="Verdana"/>
              </a:rPr>
              <a:t>Completamento</a:t>
            </a:r>
            <a:r>
              <a:rPr lang="it-IT" sz="3343">
                <a:solidFill>
                  <a:srgbClr val="000000"/>
                </a:solidFill>
                <a:latin typeface="Verdana"/>
                <a:ea typeface="Verdana"/>
                <a:cs typeface="Verdana"/>
                <a:sym typeface="Verdana"/>
              </a:rPr>
              <a:t> con l’art. 2,8 del Dpr 209/87 e l’art. 3,6 del Dpr 399/88 (equiparazione al 100%, unificazione IdR della secondaria e estensione alla primaria con almeno 12 ore)</a:t>
            </a:r>
            <a:endParaRPr sz="2943"/>
          </a:p>
          <a:p>
            <a:pPr indent="-170457" lvl="0" marL="182880" rtl="0" algn="just">
              <a:spcBef>
                <a:spcPts val="476"/>
              </a:spcBef>
              <a:spcAft>
                <a:spcPts val="0"/>
              </a:spcAft>
              <a:buSzPct val="87439"/>
              <a:buChar char="•"/>
            </a:pPr>
            <a:r>
              <a:rPr lang="it-IT" sz="3343" u="sng">
                <a:solidFill>
                  <a:srgbClr val="000000"/>
                </a:solidFill>
                <a:latin typeface="Verdana"/>
                <a:ea typeface="Verdana"/>
                <a:cs typeface="Verdana"/>
                <a:sym typeface="Verdana"/>
              </a:rPr>
              <a:t>Mantenimento</a:t>
            </a:r>
            <a:r>
              <a:rPr lang="it-IT" sz="3343">
                <a:solidFill>
                  <a:srgbClr val="000000"/>
                </a:solidFill>
                <a:latin typeface="Verdana"/>
                <a:ea typeface="Verdana"/>
                <a:cs typeface="Verdana"/>
                <a:sym typeface="Verdana"/>
              </a:rPr>
              <a:t> con il CCNL 94-97 art. 66,7</a:t>
            </a:r>
            <a:endParaRPr sz="2943"/>
          </a:p>
          <a:p>
            <a:pPr indent="-170457" lvl="0" marL="182880" rtl="0" algn="just">
              <a:spcBef>
                <a:spcPts val="476"/>
              </a:spcBef>
              <a:spcAft>
                <a:spcPts val="0"/>
              </a:spcAft>
              <a:buSzPct val="87439"/>
              <a:buChar char="•"/>
            </a:pPr>
            <a:r>
              <a:rPr lang="it-IT" sz="3343" u="sng">
                <a:solidFill>
                  <a:srgbClr val="000000"/>
                </a:solidFill>
                <a:latin typeface="Verdana"/>
                <a:ea typeface="Verdana"/>
                <a:cs typeface="Verdana"/>
                <a:sym typeface="Verdana"/>
              </a:rPr>
              <a:t>Riordino</a:t>
            </a:r>
            <a:r>
              <a:rPr lang="it-IT" sz="3343">
                <a:solidFill>
                  <a:srgbClr val="000000"/>
                </a:solidFill>
                <a:latin typeface="Verdana"/>
                <a:ea typeface="Verdana"/>
                <a:cs typeface="Verdana"/>
                <a:sym typeface="Verdana"/>
              </a:rPr>
              <a:t> con la CM 2 del 2001</a:t>
            </a:r>
            <a:endParaRPr sz="2943"/>
          </a:p>
          <a:p>
            <a:pPr indent="-54419" lvl="0" marL="182880" rtl="0" algn="l">
              <a:spcBef>
                <a:spcPts val="476"/>
              </a:spcBef>
              <a:spcAft>
                <a:spcPts val="0"/>
              </a:spcAft>
              <a:buSzPct val="71176"/>
              <a:buNone/>
            </a:pPr>
            <a:r>
              <a:t/>
            </a:r>
            <a:endParaRPr sz="3343">
              <a:solidFill>
                <a:srgbClr val="000000"/>
              </a:solidFill>
              <a:latin typeface="Verdana"/>
              <a:ea typeface="Verdana"/>
              <a:cs typeface="Verdana"/>
              <a:sym typeface="Verdan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9"/>
          <p:cNvSpPr txBox="1"/>
          <p:nvPr>
            <p:ph type="title"/>
          </p:nvPr>
        </p:nvSpPr>
        <p:spPr>
          <a:xfrm>
            <a:off x="457200" y="533400"/>
            <a:ext cx="8229600" cy="9906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None/>
            </a:pPr>
            <a:r>
              <a:rPr lang="it-IT">
                <a:solidFill>
                  <a:srgbClr val="FF0000"/>
                </a:solidFill>
                <a:latin typeface="Verdana"/>
                <a:ea typeface="Verdana"/>
                <a:cs typeface="Verdana"/>
                <a:sym typeface="Verdana"/>
              </a:rPr>
              <a:t>IdR non di ruolo </a:t>
            </a:r>
            <a:endParaRPr/>
          </a:p>
        </p:txBody>
      </p:sp>
      <p:sp>
        <p:nvSpPr>
          <p:cNvPr id="140" name="Google Shape;140;p9"/>
          <p:cNvSpPr txBox="1"/>
          <p:nvPr>
            <p:ph idx="1" type="body"/>
          </p:nvPr>
        </p:nvSpPr>
        <p:spPr>
          <a:xfrm>
            <a:off x="457200" y="1844675"/>
            <a:ext cx="8229600" cy="4632325"/>
          </a:xfrm>
          <a:prstGeom prst="rect">
            <a:avLst/>
          </a:prstGeom>
          <a:noFill/>
          <a:ln>
            <a:noFill/>
          </a:ln>
        </p:spPr>
        <p:txBody>
          <a:bodyPr anchorCtr="0" anchor="t" bIns="45700" lIns="91425" spcFirstLastPara="1" rIns="91425" wrap="square" tIns="45700">
            <a:noAutofit/>
          </a:bodyPr>
          <a:lstStyle/>
          <a:p>
            <a:pPr indent="0" lvl="0" marL="0" rtl="0" algn="just">
              <a:spcBef>
                <a:spcPts val="0"/>
              </a:spcBef>
              <a:spcAft>
                <a:spcPts val="0"/>
              </a:spcAft>
              <a:buSzPts val="2040"/>
              <a:buNone/>
            </a:pPr>
            <a:r>
              <a:rPr lang="it-IT"/>
              <a:t>    </a:t>
            </a:r>
            <a:r>
              <a:rPr lang="it-IT">
                <a:solidFill>
                  <a:srgbClr val="292934"/>
                </a:solidFill>
                <a:latin typeface="Arial"/>
                <a:ea typeface="Arial"/>
                <a:cs typeface="Arial"/>
                <a:sym typeface="Arial"/>
              </a:rPr>
              <a:t> </a:t>
            </a:r>
            <a:r>
              <a:rPr lang="it-IT" sz="2000">
                <a:solidFill>
                  <a:srgbClr val="000000"/>
                </a:solidFill>
                <a:latin typeface="Verdana"/>
                <a:ea typeface="Verdana"/>
                <a:cs typeface="Verdana"/>
                <a:sym typeface="Verdana"/>
              </a:rPr>
              <a:t>Status: </a:t>
            </a:r>
            <a:r>
              <a:rPr b="1" lang="it-IT" sz="2000">
                <a:solidFill>
                  <a:srgbClr val="000000"/>
                </a:solidFill>
                <a:latin typeface="Verdana"/>
                <a:ea typeface="Verdana"/>
                <a:cs typeface="Verdana"/>
                <a:sym typeface="Verdana"/>
              </a:rPr>
              <a:t>incaricato annuale </a:t>
            </a:r>
            <a:r>
              <a:rPr lang="it-IT" sz="2000">
                <a:solidFill>
                  <a:srgbClr val="000000"/>
                </a:solidFill>
                <a:latin typeface="Verdana"/>
                <a:ea typeface="Verdana"/>
                <a:cs typeface="Verdana"/>
                <a:sym typeface="Verdana"/>
              </a:rPr>
              <a:t>(art. 309,2 del Testo Unico) confermato automaticamente da un anno all’altro (1.9/31.8) in assenza di variazioni (art. 40,5 CCNL 29.11.2007). </a:t>
            </a:r>
            <a:endParaRPr sz="2000">
              <a:solidFill>
                <a:srgbClr val="000000"/>
              </a:solidFill>
              <a:latin typeface="Verdana"/>
              <a:ea typeface="Verdana"/>
              <a:cs typeface="Verdana"/>
              <a:sym typeface="Verdana"/>
            </a:endParaRPr>
          </a:p>
          <a:p>
            <a:pPr indent="0" lvl="0" marL="0" rtl="0" algn="just">
              <a:spcBef>
                <a:spcPts val="400"/>
              </a:spcBef>
              <a:spcAft>
                <a:spcPts val="0"/>
              </a:spcAft>
              <a:buSzPts val="1700"/>
              <a:buFont typeface="Arial"/>
              <a:buNone/>
            </a:pPr>
            <a:r>
              <a:rPr lang="it-IT" sz="2000">
                <a:solidFill>
                  <a:srgbClr val="000000"/>
                </a:solidFill>
                <a:latin typeface="Verdana"/>
                <a:ea typeface="Verdana"/>
                <a:cs typeface="Verdana"/>
                <a:sym typeface="Verdana"/>
              </a:rPr>
              <a:t>     </a:t>
            </a:r>
            <a:endParaRPr/>
          </a:p>
          <a:p>
            <a:pPr indent="0" lvl="0" marL="0" rtl="0" algn="just">
              <a:spcBef>
                <a:spcPts val="400"/>
              </a:spcBef>
              <a:spcAft>
                <a:spcPts val="0"/>
              </a:spcAft>
              <a:buSzPts val="1700"/>
              <a:buFont typeface="Arial"/>
              <a:buNone/>
            </a:pPr>
            <a:r>
              <a:rPr lang="it-IT" sz="2000">
                <a:solidFill>
                  <a:srgbClr val="000000"/>
                </a:solidFill>
                <a:latin typeface="Verdana"/>
                <a:ea typeface="Verdana"/>
                <a:cs typeface="Verdana"/>
                <a:sym typeface="Verdana"/>
              </a:rPr>
              <a:t>     Tre tipologie di contratto da inserire e validare al SIDI in </a:t>
            </a:r>
            <a:r>
              <a:rPr i="1" lang="it-IT" sz="2000">
                <a:solidFill>
                  <a:srgbClr val="0070C0"/>
                </a:solidFill>
                <a:latin typeface="Verdana"/>
                <a:ea typeface="Verdana"/>
                <a:cs typeface="Verdana"/>
                <a:sym typeface="Verdana"/>
              </a:rPr>
              <a:t>Fascicolo personale scuola - Gestione giuridica e retributiva contratti scuola </a:t>
            </a:r>
            <a:r>
              <a:rPr lang="it-IT" sz="2000">
                <a:solidFill>
                  <a:srgbClr val="000000"/>
                </a:solidFill>
                <a:latin typeface="Verdana"/>
                <a:ea typeface="Verdana"/>
                <a:cs typeface="Verdana"/>
                <a:sym typeface="Verdana"/>
              </a:rPr>
              <a:t>(Nota 2966 del 1.9.2015):</a:t>
            </a:r>
            <a:endParaRPr/>
          </a:p>
          <a:p>
            <a:pPr indent="-182245" lvl="0" marL="182245" rtl="0" algn="just">
              <a:spcBef>
                <a:spcPts val="400"/>
              </a:spcBef>
              <a:spcAft>
                <a:spcPts val="0"/>
              </a:spcAft>
              <a:buSzPts val="1700"/>
              <a:buFont typeface="Arial"/>
              <a:buChar char="•"/>
            </a:pPr>
            <a:r>
              <a:rPr b="1" lang="it-IT" sz="2000">
                <a:solidFill>
                  <a:srgbClr val="000000"/>
                </a:solidFill>
                <a:latin typeface="Verdana"/>
                <a:ea typeface="Verdana"/>
                <a:cs typeface="Verdana"/>
                <a:sym typeface="Verdana"/>
              </a:rPr>
              <a:t>N05 </a:t>
            </a:r>
            <a:r>
              <a:rPr lang="it-IT" sz="2000">
                <a:solidFill>
                  <a:srgbClr val="000000"/>
                </a:solidFill>
                <a:latin typeface="Verdana"/>
                <a:ea typeface="Verdana"/>
                <a:cs typeface="Verdana"/>
                <a:sym typeface="Verdana"/>
              </a:rPr>
              <a:t>incarico per IdR con diritto alla ricostruzione di carriera (dopo 4 anni di servizio) fino al 31/8;</a:t>
            </a:r>
            <a:endParaRPr/>
          </a:p>
          <a:p>
            <a:pPr indent="-182245" lvl="0" marL="182245" rtl="0" algn="just">
              <a:spcBef>
                <a:spcPts val="400"/>
              </a:spcBef>
              <a:spcAft>
                <a:spcPts val="0"/>
              </a:spcAft>
              <a:buSzPts val="1700"/>
              <a:buFont typeface="Arial"/>
              <a:buChar char="•"/>
            </a:pPr>
            <a:r>
              <a:rPr b="1" lang="it-IT" sz="2000">
                <a:solidFill>
                  <a:srgbClr val="000000"/>
                </a:solidFill>
                <a:latin typeface="Verdana"/>
                <a:ea typeface="Verdana"/>
                <a:cs typeface="Verdana"/>
                <a:sym typeface="Verdana"/>
              </a:rPr>
              <a:t>N27</a:t>
            </a:r>
            <a:r>
              <a:rPr lang="it-IT" sz="2000">
                <a:solidFill>
                  <a:srgbClr val="000000"/>
                </a:solidFill>
                <a:latin typeface="Verdana"/>
                <a:ea typeface="Verdana"/>
                <a:cs typeface="Verdana"/>
                <a:sym typeface="Verdana"/>
              </a:rPr>
              <a:t> incarico per IdR senza diritto alla ricostruzione di carriera (nei primi 4 anni di servizio) fino al 31/8;</a:t>
            </a:r>
            <a:endParaRPr/>
          </a:p>
          <a:p>
            <a:pPr indent="-182245" lvl="0" marL="182245" rtl="0" algn="just">
              <a:spcBef>
                <a:spcPts val="400"/>
              </a:spcBef>
              <a:spcAft>
                <a:spcPts val="0"/>
              </a:spcAft>
              <a:buSzPts val="1700"/>
              <a:buFont typeface="Arial"/>
              <a:buChar char="•"/>
            </a:pPr>
            <a:r>
              <a:rPr b="1" lang="it-IT" sz="2000">
                <a:solidFill>
                  <a:srgbClr val="000000"/>
                </a:solidFill>
                <a:latin typeface="Verdana"/>
                <a:ea typeface="Verdana"/>
                <a:cs typeface="Verdana"/>
                <a:sym typeface="Verdana"/>
              </a:rPr>
              <a:t>N28</a:t>
            </a:r>
            <a:r>
              <a:rPr lang="it-IT" sz="2000">
                <a:solidFill>
                  <a:srgbClr val="000000"/>
                </a:solidFill>
                <a:latin typeface="Verdana"/>
                <a:ea typeface="Verdana"/>
                <a:cs typeface="Verdana"/>
                <a:sym typeface="Verdana"/>
              </a:rPr>
              <a:t> supplenza fino al termine delle lezioni (IdR senza titolo).</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hiaro">
  <a:themeElements>
    <a:clrScheme name="Chiar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Override1.xml><?xml version="1.0" encoding="utf-8"?>
<a:themeOverride xmlns:a="http://schemas.openxmlformats.org/drawingml/2006/main" xmlns:r="http://schemas.openxmlformats.org/officeDocument/2006/relationships">
  <a:clrScheme name="Chiar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2009-06-21T19:38:10Z</dcterms:created>
  <dc:creator>Pc2008</dc:creator>
</cp:coreProperties>
</file>